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9" r:id="rId13"/>
    <p:sldId id="270" r:id="rId14"/>
    <p:sldId id="266" r:id="rId15"/>
    <p:sldId id="267" r:id="rId16"/>
    <p:sldId id="268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>
        <p:scale>
          <a:sx n="80" d="100"/>
          <a:sy n="80" d="100"/>
        </p:scale>
        <p:origin x="378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1F41F7-800E-49EF-8F80-4F32D7A5B13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A3F5424-C191-4E0B-85F3-C2340D39F9E3}">
      <dgm:prSet/>
      <dgm:spPr/>
      <dgm:t>
        <a:bodyPr/>
        <a:lstStyle/>
        <a:p>
          <a:r>
            <a:rPr lang="en-US" dirty="0"/>
            <a:t>Taclo is a food delivery company that began its journey in </a:t>
          </a:r>
          <a:r>
            <a:rPr lang="en-US" b="1" dirty="0"/>
            <a:t>2012</a:t>
          </a:r>
          <a:r>
            <a:rPr lang="en-US" dirty="0"/>
            <a:t> with a modest setup in </a:t>
          </a:r>
          <a:r>
            <a:rPr lang="en-US" b="1" dirty="0"/>
            <a:t>Bengaluru.</a:t>
          </a:r>
          <a:endParaRPr lang="en-US" dirty="0"/>
        </a:p>
      </dgm:t>
    </dgm:pt>
    <dgm:pt modelId="{52200268-7A49-43FC-BBAB-5942D8C6768C}" type="parTrans" cxnId="{95F43A5A-D7D8-4E50-85FF-CB842354F23F}">
      <dgm:prSet/>
      <dgm:spPr/>
      <dgm:t>
        <a:bodyPr/>
        <a:lstStyle/>
        <a:p>
          <a:endParaRPr lang="en-US"/>
        </a:p>
      </dgm:t>
    </dgm:pt>
    <dgm:pt modelId="{8ACB87E7-D347-4316-AFBD-6FFE05204692}" type="sibTrans" cxnId="{95F43A5A-D7D8-4E50-85FF-CB842354F23F}">
      <dgm:prSet/>
      <dgm:spPr/>
      <dgm:t>
        <a:bodyPr/>
        <a:lstStyle/>
        <a:p>
          <a:endParaRPr lang="en-US"/>
        </a:p>
      </dgm:t>
    </dgm:pt>
    <dgm:pt modelId="{55E172D2-4136-4716-A489-E1548448246D}">
      <dgm:prSet/>
      <dgm:spPr/>
      <dgm:t>
        <a:bodyPr/>
        <a:lstStyle/>
        <a:p>
          <a:r>
            <a:rPr lang="en-US" dirty="0"/>
            <a:t>Starting with only </a:t>
          </a:r>
          <a:r>
            <a:rPr lang="en-US" b="1" dirty="0"/>
            <a:t>6 delivery </a:t>
          </a:r>
          <a:r>
            <a:rPr lang="en-US" dirty="0"/>
            <a:t>personnel and covering </a:t>
          </a:r>
          <a:r>
            <a:rPr lang="en-US" b="1" dirty="0"/>
            <a:t>20 restaurants</a:t>
          </a:r>
          <a:r>
            <a:rPr lang="en-US" dirty="0"/>
            <a:t>. Since then, Taclo has come a long way.</a:t>
          </a:r>
        </a:p>
      </dgm:t>
    </dgm:pt>
    <dgm:pt modelId="{11D74216-1B59-4EAD-91A2-E849B5A7E74D}" type="parTrans" cxnId="{94BB030F-E2DC-4A48-9042-9182E9FCAA97}">
      <dgm:prSet/>
      <dgm:spPr/>
      <dgm:t>
        <a:bodyPr/>
        <a:lstStyle/>
        <a:p>
          <a:endParaRPr lang="en-US"/>
        </a:p>
      </dgm:t>
    </dgm:pt>
    <dgm:pt modelId="{EBB67AE1-8433-4793-9549-CB84D7CD85DC}" type="sibTrans" cxnId="{94BB030F-E2DC-4A48-9042-9182E9FCAA97}">
      <dgm:prSet/>
      <dgm:spPr/>
      <dgm:t>
        <a:bodyPr/>
        <a:lstStyle/>
        <a:p>
          <a:endParaRPr lang="en-US"/>
        </a:p>
      </dgm:t>
    </dgm:pt>
    <dgm:pt modelId="{6AB0D67C-1DF1-4153-810F-48C783157B95}">
      <dgm:prSet/>
      <dgm:spPr/>
      <dgm:t>
        <a:bodyPr/>
        <a:lstStyle/>
        <a:p>
          <a:r>
            <a:rPr lang="en-US"/>
            <a:t>Today, it operates in more than </a:t>
          </a:r>
          <a:r>
            <a:rPr lang="en-US" b="1"/>
            <a:t>500 cities </a:t>
          </a:r>
          <a:r>
            <a:rPr lang="en-US"/>
            <a:t>and has </a:t>
          </a:r>
          <a:r>
            <a:rPr lang="en-US" b="1"/>
            <a:t>over 2 lakh restaurants </a:t>
          </a:r>
          <a:r>
            <a:rPr lang="en-US"/>
            <a:t>on its platform.</a:t>
          </a:r>
        </a:p>
      </dgm:t>
    </dgm:pt>
    <dgm:pt modelId="{D4C9D8DA-6956-4D4F-A548-980F83CDD524}" type="parTrans" cxnId="{F38416E3-85B8-4F21-AE4B-BA9D6248ED34}">
      <dgm:prSet/>
      <dgm:spPr/>
      <dgm:t>
        <a:bodyPr/>
        <a:lstStyle/>
        <a:p>
          <a:endParaRPr lang="en-US"/>
        </a:p>
      </dgm:t>
    </dgm:pt>
    <dgm:pt modelId="{4966AD60-77E9-4940-AA2F-0E35D5A2E6A5}" type="sibTrans" cxnId="{F38416E3-85B8-4F21-AE4B-BA9D6248ED34}">
      <dgm:prSet/>
      <dgm:spPr/>
      <dgm:t>
        <a:bodyPr/>
        <a:lstStyle/>
        <a:p>
          <a:endParaRPr lang="en-US"/>
        </a:p>
      </dgm:t>
    </dgm:pt>
    <dgm:pt modelId="{F4BBFDC0-2F51-4AC9-A57A-B4559861B59C}">
      <dgm:prSet/>
      <dgm:spPr/>
      <dgm:t>
        <a:bodyPr/>
        <a:lstStyle/>
        <a:p>
          <a:r>
            <a:rPr lang="en-US"/>
            <a:t>With the </a:t>
          </a:r>
          <a:r>
            <a:rPr lang="en-US" b="1"/>
            <a:t>development of business</a:t>
          </a:r>
          <a:r>
            <a:rPr lang="en-US"/>
            <a:t>, the increasing demand for </a:t>
          </a:r>
          <a:r>
            <a:rPr lang="en-US" b="1"/>
            <a:t>deliveries and excessive </a:t>
          </a:r>
          <a:r>
            <a:rPr lang="en-US"/>
            <a:t>traffic during peak hours have been a difficulty</a:t>
          </a:r>
        </a:p>
      </dgm:t>
    </dgm:pt>
    <dgm:pt modelId="{436C8A05-7885-4C89-94DD-289EF4CA71C2}" type="parTrans" cxnId="{5EDFADB2-C567-412B-B279-91893741313B}">
      <dgm:prSet/>
      <dgm:spPr/>
      <dgm:t>
        <a:bodyPr/>
        <a:lstStyle/>
        <a:p>
          <a:endParaRPr lang="en-US"/>
        </a:p>
      </dgm:t>
    </dgm:pt>
    <dgm:pt modelId="{9EF84AEC-4DED-4241-A71D-0D0AF239FA36}" type="sibTrans" cxnId="{5EDFADB2-C567-412B-B279-91893741313B}">
      <dgm:prSet/>
      <dgm:spPr/>
      <dgm:t>
        <a:bodyPr/>
        <a:lstStyle/>
        <a:p>
          <a:endParaRPr lang="en-US"/>
        </a:p>
      </dgm:t>
    </dgm:pt>
    <dgm:pt modelId="{C98720F1-02CE-4B5B-9D81-DAA3D42F60CE}">
      <dgm:prSet/>
      <dgm:spPr/>
      <dgm:t>
        <a:bodyPr/>
        <a:lstStyle/>
        <a:p>
          <a:r>
            <a:rPr lang="en-US" dirty="0"/>
            <a:t>As a result, Taclo has opted to </a:t>
          </a:r>
          <a:r>
            <a:rPr lang="en-US" b="1" dirty="0"/>
            <a:t>implement a drone delivery system </a:t>
          </a:r>
          <a:r>
            <a:rPr lang="en-US" dirty="0"/>
            <a:t>to improve its serviceability</a:t>
          </a:r>
        </a:p>
      </dgm:t>
    </dgm:pt>
    <dgm:pt modelId="{42043ECF-A4C1-4CE8-B644-F29406A2C0B7}" type="parTrans" cxnId="{1CF3F3B5-1459-451C-9B06-84691D4FA5CD}">
      <dgm:prSet/>
      <dgm:spPr/>
      <dgm:t>
        <a:bodyPr/>
        <a:lstStyle/>
        <a:p>
          <a:endParaRPr lang="en-US"/>
        </a:p>
      </dgm:t>
    </dgm:pt>
    <dgm:pt modelId="{728788D9-D3E7-49B1-A963-495862C00F7B}" type="sibTrans" cxnId="{1CF3F3B5-1459-451C-9B06-84691D4FA5CD}">
      <dgm:prSet/>
      <dgm:spPr/>
      <dgm:t>
        <a:bodyPr/>
        <a:lstStyle/>
        <a:p>
          <a:endParaRPr lang="en-US"/>
        </a:p>
      </dgm:t>
    </dgm:pt>
    <dgm:pt modelId="{DDC43738-AF13-4C6A-AD9F-5A72FFC57A52}" type="pres">
      <dgm:prSet presAssocID="{6E1F41F7-800E-49EF-8F80-4F32D7A5B13A}" presName="diagram" presStyleCnt="0">
        <dgm:presLayoutVars>
          <dgm:dir/>
          <dgm:resizeHandles val="exact"/>
        </dgm:presLayoutVars>
      </dgm:prSet>
      <dgm:spPr/>
    </dgm:pt>
    <dgm:pt modelId="{BCAEC4AB-C009-49C0-AA5E-12DA2D42C8E3}" type="pres">
      <dgm:prSet presAssocID="{3A3F5424-C191-4E0B-85F3-C2340D39F9E3}" presName="node" presStyleLbl="node1" presStyleIdx="0" presStyleCnt="5">
        <dgm:presLayoutVars>
          <dgm:bulletEnabled val="1"/>
        </dgm:presLayoutVars>
      </dgm:prSet>
      <dgm:spPr/>
    </dgm:pt>
    <dgm:pt modelId="{7D9F2AE7-02B6-43FC-9509-E8AD941A22FD}" type="pres">
      <dgm:prSet presAssocID="{8ACB87E7-D347-4316-AFBD-6FFE05204692}" presName="sibTrans" presStyleCnt="0"/>
      <dgm:spPr/>
    </dgm:pt>
    <dgm:pt modelId="{1B38100F-DA9C-4E0B-AB51-650CE567D41D}" type="pres">
      <dgm:prSet presAssocID="{55E172D2-4136-4716-A489-E1548448246D}" presName="node" presStyleLbl="node1" presStyleIdx="1" presStyleCnt="5">
        <dgm:presLayoutVars>
          <dgm:bulletEnabled val="1"/>
        </dgm:presLayoutVars>
      </dgm:prSet>
      <dgm:spPr/>
    </dgm:pt>
    <dgm:pt modelId="{5E5363F8-DB5F-4AD4-A17A-3FD0AE675236}" type="pres">
      <dgm:prSet presAssocID="{EBB67AE1-8433-4793-9549-CB84D7CD85DC}" presName="sibTrans" presStyleCnt="0"/>
      <dgm:spPr/>
    </dgm:pt>
    <dgm:pt modelId="{2731D847-1356-41ED-83D4-9E6D5DED48AA}" type="pres">
      <dgm:prSet presAssocID="{6AB0D67C-1DF1-4153-810F-48C783157B95}" presName="node" presStyleLbl="node1" presStyleIdx="2" presStyleCnt="5">
        <dgm:presLayoutVars>
          <dgm:bulletEnabled val="1"/>
        </dgm:presLayoutVars>
      </dgm:prSet>
      <dgm:spPr/>
    </dgm:pt>
    <dgm:pt modelId="{276EB99A-E0F4-4AC0-8E54-C94B323D4930}" type="pres">
      <dgm:prSet presAssocID="{4966AD60-77E9-4940-AA2F-0E35D5A2E6A5}" presName="sibTrans" presStyleCnt="0"/>
      <dgm:spPr/>
    </dgm:pt>
    <dgm:pt modelId="{2770BC81-E337-4D15-B248-BA461059A5CD}" type="pres">
      <dgm:prSet presAssocID="{F4BBFDC0-2F51-4AC9-A57A-B4559861B59C}" presName="node" presStyleLbl="node1" presStyleIdx="3" presStyleCnt="5">
        <dgm:presLayoutVars>
          <dgm:bulletEnabled val="1"/>
        </dgm:presLayoutVars>
      </dgm:prSet>
      <dgm:spPr/>
    </dgm:pt>
    <dgm:pt modelId="{4E730BF3-2A7B-418B-AD4C-F163A6B7E65C}" type="pres">
      <dgm:prSet presAssocID="{9EF84AEC-4DED-4241-A71D-0D0AF239FA36}" presName="sibTrans" presStyleCnt="0"/>
      <dgm:spPr/>
    </dgm:pt>
    <dgm:pt modelId="{E313CCB0-4AD7-46AD-BB8F-488084E15A5A}" type="pres">
      <dgm:prSet presAssocID="{C98720F1-02CE-4B5B-9D81-DAA3D42F60CE}" presName="node" presStyleLbl="node1" presStyleIdx="4" presStyleCnt="5">
        <dgm:presLayoutVars>
          <dgm:bulletEnabled val="1"/>
        </dgm:presLayoutVars>
      </dgm:prSet>
      <dgm:spPr/>
    </dgm:pt>
  </dgm:ptLst>
  <dgm:cxnLst>
    <dgm:cxn modelId="{94BB030F-E2DC-4A48-9042-9182E9FCAA97}" srcId="{6E1F41F7-800E-49EF-8F80-4F32D7A5B13A}" destId="{55E172D2-4136-4716-A489-E1548448246D}" srcOrd="1" destOrd="0" parTransId="{11D74216-1B59-4EAD-91A2-E849B5A7E74D}" sibTransId="{EBB67AE1-8433-4793-9549-CB84D7CD85DC}"/>
    <dgm:cxn modelId="{3F786145-9EC3-4078-A88D-69FF77E09C91}" type="presOf" srcId="{55E172D2-4136-4716-A489-E1548448246D}" destId="{1B38100F-DA9C-4E0B-AB51-650CE567D41D}" srcOrd="0" destOrd="0" presId="urn:microsoft.com/office/officeart/2005/8/layout/default"/>
    <dgm:cxn modelId="{7AF9AA6A-19BA-4D6D-B194-A09DA8360B7F}" type="presOf" srcId="{6AB0D67C-1DF1-4153-810F-48C783157B95}" destId="{2731D847-1356-41ED-83D4-9E6D5DED48AA}" srcOrd="0" destOrd="0" presId="urn:microsoft.com/office/officeart/2005/8/layout/default"/>
    <dgm:cxn modelId="{95F43A5A-D7D8-4E50-85FF-CB842354F23F}" srcId="{6E1F41F7-800E-49EF-8F80-4F32D7A5B13A}" destId="{3A3F5424-C191-4E0B-85F3-C2340D39F9E3}" srcOrd="0" destOrd="0" parTransId="{52200268-7A49-43FC-BBAB-5942D8C6768C}" sibTransId="{8ACB87E7-D347-4316-AFBD-6FFE05204692}"/>
    <dgm:cxn modelId="{48ECB393-7B4C-4769-A7FA-2CD2EEEE3D16}" type="presOf" srcId="{F4BBFDC0-2F51-4AC9-A57A-B4559861B59C}" destId="{2770BC81-E337-4D15-B248-BA461059A5CD}" srcOrd="0" destOrd="0" presId="urn:microsoft.com/office/officeart/2005/8/layout/default"/>
    <dgm:cxn modelId="{B7712BA2-5FAB-40E3-A1DE-4C794639D900}" type="presOf" srcId="{3A3F5424-C191-4E0B-85F3-C2340D39F9E3}" destId="{BCAEC4AB-C009-49C0-AA5E-12DA2D42C8E3}" srcOrd="0" destOrd="0" presId="urn:microsoft.com/office/officeart/2005/8/layout/default"/>
    <dgm:cxn modelId="{DC146DA8-A72B-4DAB-B4C1-92711CDE0EB3}" type="presOf" srcId="{C98720F1-02CE-4B5B-9D81-DAA3D42F60CE}" destId="{E313CCB0-4AD7-46AD-BB8F-488084E15A5A}" srcOrd="0" destOrd="0" presId="urn:microsoft.com/office/officeart/2005/8/layout/default"/>
    <dgm:cxn modelId="{5EDFADB2-C567-412B-B279-91893741313B}" srcId="{6E1F41F7-800E-49EF-8F80-4F32D7A5B13A}" destId="{F4BBFDC0-2F51-4AC9-A57A-B4559861B59C}" srcOrd="3" destOrd="0" parTransId="{436C8A05-7885-4C89-94DD-289EF4CA71C2}" sibTransId="{9EF84AEC-4DED-4241-A71D-0D0AF239FA36}"/>
    <dgm:cxn modelId="{1CF3F3B5-1459-451C-9B06-84691D4FA5CD}" srcId="{6E1F41F7-800E-49EF-8F80-4F32D7A5B13A}" destId="{C98720F1-02CE-4B5B-9D81-DAA3D42F60CE}" srcOrd="4" destOrd="0" parTransId="{42043ECF-A4C1-4CE8-B644-F29406A2C0B7}" sibTransId="{728788D9-D3E7-49B1-A963-495862C00F7B}"/>
    <dgm:cxn modelId="{F38416E3-85B8-4F21-AE4B-BA9D6248ED34}" srcId="{6E1F41F7-800E-49EF-8F80-4F32D7A5B13A}" destId="{6AB0D67C-1DF1-4153-810F-48C783157B95}" srcOrd="2" destOrd="0" parTransId="{D4C9D8DA-6956-4D4F-A548-980F83CDD524}" sibTransId="{4966AD60-77E9-4940-AA2F-0E35D5A2E6A5}"/>
    <dgm:cxn modelId="{D5FA43F1-B4CA-46A7-9429-6524539E10E4}" type="presOf" srcId="{6E1F41F7-800E-49EF-8F80-4F32D7A5B13A}" destId="{DDC43738-AF13-4C6A-AD9F-5A72FFC57A52}" srcOrd="0" destOrd="0" presId="urn:microsoft.com/office/officeart/2005/8/layout/default"/>
    <dgm:cxn modelId="{53BF3396-49A2-430A-A15A-AE06FED0BA96}" type="presParOf" srcId="{DDC43738-AF13-4C6A-AD9F-5A72FFC57A52}" destId="{BCAEC4AB-C009-49C0-AA5E-12DA2D42C8E3}" srcOrd="0" destOrd="0" presId="urn:microsoft.com/office/officeart/2005/8/layout/default"/>
    <dgm:cxn modelId="{B9E5A877-7B2A-4F3F-B2FA-ECCA4565A62E}" type="presParOf" srcId="{DDC43738-AF13-4C6A-AD9F-5A72FFC57A52}" destId="{7D9F2AE7-02B6-43FC-9509-E8AD941A22FD}" srcOrd="1" destOrd="0" presId="urn:microsoft.com/office/officeart/2005/8/layout/default"/>
    <dgm:cxn modelId="{668EE7C1-107E-4B7D-81B8-895BD55FD068}" type="presParOf" srcId="{DDC43738-AF13-4C6A-AD9F-5A72FFC57A52}" destId="{1B38100F-DA9C-4E0B-AB51-650CE567D41D}" srcOrd="2" destOrd="0" presId="urn:microsoft.com/office/officeart/2005/8/layout/default"/>
    <dgm:cxn modelId="{C54E4B06-2FEC-4FAE-9CA8-F07A3F8C4D9E}" type="presParOf" srcId="{DDC43738-AF13-4C6A-AD9F-5A72FFC57A52}" destId="{5E5363F8-DB5F-4AD4-A17A-3FD0AE675236}" srcOrd="3" destOrd="0" presId="urn:microsoft.com/office/officeart/2005/8/layout/default"/>
    <dgm:cxn modelId="{A0A1A43A-0C6A-40F8-AC82-B34E7DBD9CE7}" type="presParOf" srcId="{DDC43738-AF13-4C6A-AD9F-5A72FFC57A52}" destId="{2731D847-1356-41ED-83D4-9E6D5DED48AA}" srcOrd="4" destOrd="0" presId="urn:microsoft.com/office/officeart/2005/8/layout/default"/>
    <dgm:cxn modelId="{D869B3CC-BBEF-475B-B1B8-92A0EE9F164D}" type="presParOf" srcId="{DDC43738-AF13-4C6A-AD9F-5A72FFC57A52}" destId="{276EB99A-E0F4-4AC0-8E54-C94B323D4930}" srcOrd="5" destOrd="0" presId="urn:microsoft.com/office/officeart/2005/8/layout/default"/>
    <dgm:cxn modelId="{D1E27158-067A-466B-8373-1E51765074A2}" type="presParOf" srcId="{DDC43738-AF13-4C6A-AD9F-5A72FFC57A52}" destId="{2770BC81-E337-4D15-B248-BA461059A5CD}" srcOrd="6" destOrd="0" presId="urn:microsoft.com/office/officeart/2005/8/layout/default"/>
    <dgm:cxn modelId="{7F13ED84-D8B0-4F7F-B1EF-3984E2811ABD}" type="presParOf" srcId="{DDC43738-AF13-4C6A-AD9F-5A72FFC57A52}" destId="{4E730BF3-2A7B-418B-AD4C-F163A6B7E65C}" srcOrd="7" destOrd="0" presId="urn:microsoft.com/office/officeart/2005/8/layout/default"/>
    <dgm:cxn modelId="{4A0DB295-E89F-4557-9CC3-CC715F041E6A}" type="presParOf" srcId="{DDC43738-AF13-4C6A-AD9F-5A72FFC57A52}" destId="{E313CCB0-4AD7-46AD-BB8F-488084E15A5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A0A353-80AC-48E5-AAF5-718BD2EF7589}" type="doc">
      <dgm:prSet loTypeId="urn:microsoft.com/office/officeart/2016/7/layout/HorizontalAction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A9EC8B1-5510-4C0D-AD84-F0B388C4496A}">
      <dgm:prSet/>
      <dgm:spPr/>
      <dgm:t>
        <a:bodyPr/>
        <a:lstStyle/>
        <a:p>
          <a:r>
            <a:rPr lang="en-US"/>
            <a:t>Speed</a:t>
          </a:r>
        </a:p>
      </dgm:t>
    </dgm:pt>
    <dgm:pt modelId="{692BE915-6590-4F30-BDEF-E370959B4066}" type="parTrans" cxnId="{114F9697-16F6-4DC0-9996-B98DA52CA63D}">
      <dgm:prSet/>
      <dgm:spPr/>
      <dgm:t>
        <a:bodyPr/>
        <a:lstStyle/>
        <a:p>
          <a:endParaRPr lang="en-US"/>
        </a:p>
      </dgm:t>
    </dgm:pt>
    <dgm:pt modelId="{2A138524-2F27-428F-A90C-3E2D2BC2EDAC}" type="sibTrans" cxnId="{114F9697-16F6-4DC0-9996-B98DA52CA63D}">
      <dgm:prSet/>
      <dgm:spPr/>
      <dgm:t>
        <a:bodyPr/>
        <a:lstStyle/>
        <a:p>
          <a:endParaRPr lang="en-US"/>
        </a:p>
      </dgm:t>
    </dgm:pt>
    <dgm:pt modelId="{9D068A0D-3BE0-4143-B714-67F64250A52C}">
      <dgm:prSet/>
      <dgm:spPr/>
      <dgm:t>
        <a:bodyPr/>
        <a:lstStyle/>
        <a:p>
          <a:r>
            <a:rPr lang="en-US"/>
            <a:t>Speed: Drone food delivery can significantly reduce delivery time, allowing customers to receive their orders in a matter of minutes.</a:t>
          </a:r>
        </a:p>
      </dgm:t>
    </dgm:pt>
    <dgm:pt modelId="{B473660A-FB2F-4622-9308-F291D4D6150F}" type="parTrans" cxnId="{C6367830-1918-4F39-AF6A-2C5FC683F5C0}">
      <dgm:prSet/>
      <dgm:spPr/>
      <dgm:t>
        <a:bodyPr/>
        <a:lstStyle/>
        <a:p>
          <a:endParaRPr lang="en-US"/>
        </a:p>
      </dgm:t>
    </dgm:pt>
    <dgm:pt modelId="{C9007897-426C-40E0-9FF2-945C8CD9F0B6}" type="sibTrans" cxnId="{C6367830-1918-4F39-AF6A-2C5FC683F5C0}">
      <dgm:prSet/>
      <dgm:spPr/>
      <dgm:t>
        <a:bodyPr/>
        <a:lstStyle/>
        <a:p>
          <a:endParaRPr lang="en-US"/>
        </a:p>
      </dgm:t>
    </dgm:pt>
    <dgm:pt modelId="{E9078E70-1696-41B7-9B78-40F8520906A7}">
      <dgm:prSet/>
      <dgm:spPr/>
      <dgm:t>
        <a:bodyPr/>
        <a:lstStyle/>
        <a:p>
          <a:r>
            <a:rPr lang="en-US" dirty="0"/>
            <a:t>Efficiency</a:t>
          </a:r>
        </a:p>
      </dgm:t>
    </dgm:pt>
    <dgm:pt modelId="{E4554582-654A-431A-9A59-EB2FC277D897}" type="parTrans" cxnId="{A41956DA-895E-457C-B6E3-444CF8DC625D}">
      <dgm:prSet/>
      <dgm:spPr/>
      <dgm:t>
        <a:bodyPr/>
        <a:lstStyle/>
        <a:p>
          <a:endParaRPr lang="en-US"/>
        </a:p>
      </dgm:t>
    </dgm:pt>
    <dgm:pt modelId="{47D0C217-C25E-47C0-8F90-720BE8A84DE8}" type="sibTrans" cxnId="{A41956DA-895E-457C-B6E3-444CF8DC625D}">
      <dgm:prSet/>
      <dgm:spPr/>
      <dgm:t>
        <a:bodyPr/>
        <a:lstStyle/>
        <a:p>
          <a:endParaRPr lang="en-US"/>
        </a:p>
      </dgm:t>
    </dgm:pt>
    <dgm:pt modelId="{2E4AFFEE-5BE6-4BBE-9A94-923A81C3F0BD}">
      <dgm:prSet/>
      <dgm:spPr/>
      <dgm:t>
        <a:bodyPr/>
        <a:lstStyle/>
        <a:p>
          <a:r>
            <a:rPr lang="en-US"/>
            <a:t>Efficiency: Drones can bypass traffic congestion and other obstacles, allowing for swift and more efficient delivery.</a:t>
          </a:r>
        </a:p>
      </dgm:t>
    </dgm:pt>
    <dgm:pt modelId="{3CD3FC8D-6936-4E34-BDA3-62EC6E0E789E}" type="parTrans" cxnId="{CF8C411E-CFDD-4437-A9FA-3E75D58D282D}">
      <dgm:prSet/>
      <dgm:spPr/>
      <dgm:t>
        <a:bodyPr/>
        <a:lstStyle/>
        <a:p>
          <a:endParaRPr lang="en-US"/>
        </a:p>
      </dgm:t>
    </dgm:pt>
    <dgm:pt modelId="{E4A4F6F1-C0D2-4AD0-8292-C6D54051A48E}" type="sibTrans" cxnId="{CF8C411E-CFDD-4437-A9FA-3E75D58D282D}">
      <dgm:prSet/>
      <dgm:spPr/>
      <dgm:t>
        <a:bodyPr/>
        <a:lstStyle/>
        <a:p>
          <a:endParaRPr lang="en-US"/>
        </a:p>
      </dgm:t>
    </dgm:pt>
    <dgm:pt modelId="{AFCA93A6-3643-4831-8601-CBBA7E8600C8}">
      <dgm:prSet/>
      <dgm:spPr/>
      <dgm:t>
        <a:bodyPr/>
        <a:lstStyle/>
        <a:p>
          <a:r>
            <a:rPr lang="en-US"/>
            <a:t>Cost</a:t>
          </a:r>
        </a:p>
      </dgm:t>
    </dgm:pt>
    <dgm:pt modelId="{F093550C-25A9-464F-AE7E-40934684F3E1}" type="parTrans" cxnId="{840610AA-B4F6-4FA4-A3C9-EEEE86BAA8EE}">
      <dgm:prSet/>
      <dgm:spPr/>
      <dgm:t>
        <a:bodyPr/>
        <a:lstStyle/>
        <a:p>
          <a:endParaRPr lang="en-US"/>
        </a:p>
      </dgm:t>
    </dgm:pt>
    <dgm:pt modelId="{58E1B79F-09C4-4226-A2F1-601A91B2C03E}" type="sibTrans" cxnId="{840610AA-B4F6-4FA4-A3C9-EEEE86BAA8EE}">
      <dgm:prSet/>
      <dgm:spPr/>
      <dgm:t>
        <a:bodyPr/>
        <a:lstStyle/>
        <a:p>
          <a:endParaRPr lang="en-US"/>
        </a:p>
      </dgm:t>
    </dgm:pt>
    <dgm:pt modelId="{040EE798-7E36-4353-A565-0933B8087AE6}">
      <dgm:prSet/>
      <dgm:spPr/>
      <dgm:t>
        <a:bodyPr/>
        <a:lstStyle/>
        <a:p>
          <a:r>
            <a:rPr lang="en-US"/>
            <a:t>Cost–Effective: Drone food delivery can be more cost-effective than traditional delivery methods, as it reduces the need for manual intervention and transportation costs.</a:t>
          </a:r>
        </a:p>
      </dgm:t>
    </dgm:pt>
    <dgm:pt modelId="{E866FFD5-4C1F-475D-98E0-AF9AD7B101AB}" type="parTrans" cxnId="{FD1FC9B0-964D-46E5-99ED-24EA03402E3B}">
      <dgm:prSet/>
      <dgm:spPr/>
      <dgm:t>
        <a:bodyPr/>
        <a:lstStyle/>
        <a:p>
          <a:endParaRPr lang="en-US"/>
        </a:p>
      </dgm:t>
    </dgm:pt>
    <dgm:pt modelId="{19A9261D-A796-4F25-BD70-628E76996BB2}" type="sibTrans" cxnId="{FD1FC9B0-964D-46E5-99ED-24EA03402E3B}">
      <dgm:prSet/>
      <dgm:spPr/>
      <dgm:t>
        <a:bodyPr/>
        <a:lstStyle/>
        <a:p>
          <a:endParaRPr lang="en-US"/>
        </a:p>
      </dgm:t>
    </dgm:pt>
    <dgm:pt modelId="{840732D1-2D85-4182-A3E3-4DE5EB998CF0}">
      <dgm:prSet/>
      <dgm:spPr/>
      <dgm:t>
        <a:bodyPr/>
        <a:lstStyle/>
        <a:p>
          <a:r>
            <a:rPr lang="en-US"/>
            <a:t>Drone</a:t>
          </a:r>
        </a:p>
      </dgm:t>
    </dgm:pt>
    <dgm:pt modelId="{A064FDD2-6066-4047-BD53-88401EBDF486}" type="parTrans" cxnId="{FC627A37-E0F6-4C78-818C-0173AE31B23A}">
      <dgm:prSet/>
      <dgm:spPr/>
      <dgm:t>
        <a:bodyPr/>
        <a:lstStyle/>
        <a:p>
          <a:endParaRPr lang="en-US"/>
        </a:p>
      </dgm:t>
    </dgm:pt>
    <dgm:pt modelId="{F4D21191-74FE-4839-AD3A-FF4866196B49}" type="sibTrans" cxnId="{FC627A37-E0F6-4C78-818C-0173AE31B23A}">
      <dgm:prSet/>
      <dgm:spPr/>
      <dgm:t>
        <a:bodyPr/>
        <a:lstStyle/>
        <a:p>
          <a:endParaRPr lang="en-US"/>
        </a:p>
      </dgm:t>
    </dgm:pt>
    <dgm:pt modelId="{002BB6AA-20B0-4735-9EC0-8A0FA2787BBC}">
      <dgm:prSet/>
      <dgm:spPr/>
      <dgm:t>
        <a:bodyPr/>
        <a:lstStyle/>
        <a:p>
          <a:r>
            <a:rPr lang="en-US"/>
            <a:t>Environmentally friendly: Drone delivery is a more sustainable delivery option, as it reduces emissions and air pollution.</a:t>
          </a:r>
        </a:p>
      </dgm:t>
    </dgm:pt>
    <dgm:pt modelId="{6CD206F8-8DA5-409B-ACE4-898D8C78C086}" type="parTrans" cxnId="{CCF9632E-5502-4D45-8617-34D0FE26784C}">
      <dgm:prSet/>
      <dgm:spPr/>
      <dgm:t>
        <a:bodyPr/>
        <a:lstStyle/>
        <a:p>
          <a:endParaRPr lang="en-US"/>
        </a:p>
      </dgm:t>
    </dgm:pt>
    <dgm:pt modelId="{1097BDB4-3EBA-4882-8694-F095683980E8}" type="sibTrans" cxnId="{CCF9632E-5502-4D45-8617-34D0FE26784C}">
      <dgm:prSet/>
      <dgm:spPr/>
      <dgm:t>
        <a:bodyPr/>
        <a:lstStyle/>
        <a:p>
          <a:endParaRPr lang="en-US"/>
        </a:p>
      </dgm:t>
    </dgm:pt>
    <dgm:pt modelId="{8CCC223A-C074-4C2A-BD36-802872E143FE}">
      <dgm:prSet/>
      <dgm:spPr/>
      <dgm:t>
        <a:bodyPr/>
        <a:lstStyle/>
        <a:p>
          <a:r>
            <a:rPr lang="en-US"/>
            <a:t>Reach</a:t>
          </a:r>
        </a:p>
      </dgm:t>
    </dgm:pt>
    <dgm:pt modelId="{E02CD73D-3BEC-497D-A83F-A783BE0995B4}" type="parTrans" cxnId="{CF8B2D05-9934-49E1-9A57-6A0D594C2E16}">
      <dgm:prSet/>
      <dgm:spPr/>
      <dgm:t>
        <a:bodyPr/>
        <a:lstStyle/>
        <a:p>
          <a:endParaRPr lang="en-US"/>
        </a:p>
      </dgm:t>
    </dgm:pt>
    <dgm:pt modelId="{90CB183C-A724-4991-BB1B-E9FC4811D1C0}" type="sibTrans" cxnId="{CF8B2D05-9934-49E1-9A57-6A0D594C2E16}">
      <dgm:prSet/>
      <dgm:spPr/>
      <dgm:t>
        <a:bodyPr/>
        <a:lstStyle/>
        <a:p>
          <a:endParaRPr lang="en-US"/>
        </a:p>
      </dgm:t>
    </dgm:pt>
    <dgm:pt modelId="{1F6F7C6B-46E6-46A5-BBFC-1970BBA6AF83}">
      <dgm:prSet/>
      <dgm:spPr/>
      <dgm:t>
        <a:bodyPr/>
        <a:lstStyle/>
        <a:p>
          <a:r>
            <a:rPr lang="en-US"/>
            <a:t>Accessibility: Drones can reach areas that are difficult to access by traditional delivery methods, including rural or remote areas.</a:t>
          </a:r>
        </a:p>
      </dgm:t>
    </dgm:pt>
    <dgm:pt modelId="{23DE2D3B-BADD-435E-A776-94CA878F1B16}" type="parTrans" cxnId="{EC8F9A66-0846-4BBE-A419-C6A4BA50AA5C}">
      <dgm:prSet/>
      <dgm:spPr/>
      <dgm:t>
        <a:bodyPr/>
        <a:lstStyle/>
        <a:p>
          <a:endParaRPr lang="en-US"/>
        </a:p>
      </dgm:t>
    </dgm:pt>
    <dgm:pt modelId="{A65450EF-2039-4CE5-B9A6-48C44AC6EA5A}" type="sibTrans" cxnId="{EC8F9A66-0846-4BBE-A419-C6A4BA50AA5C}">
      <dgm:prSet/>
      <dgm:spPr/>
      <dgm:t>
        <a:bodyPr/>
        <a:lstStyle/>
        <a:p>
          <a:endParaRPr lang="en-US"/>
        </a:p>
      </dgm:t>
    </dgm:pt>
    <dgm:pt modelId="{039D14BF-D96F-459E-8E01-048443530055}">
      <dgm:prSet/>
      <dgm:spPr/>
      <dgm:t>
        <a:bodyPr/>
        <a:lstStyle/>
        <a:p>
          <a:r>
            <a:rPr lang="en-US"/>
            <a:t>Reduce</a:t>
          </a:r>
        </a:p>
      </dgm:t>
    </dgm:pt>
    <dgm:pt modelId="{C69C43EE-84FA-49E4-A85D-AD5596FD989D}" type="parTrans" cxnId="{08B86335-8CD1-4421-B2A9-CAFA34D31AA9}">
      <dgm:prSet/>
      <dgm:spPr/>
      <dgm:t>
        <a:bodyPr/>
        <a:lstStyle/>
        <a:p>
          <a:endParaRPr lang="en-US"/>
        </a:p>
      </dgm:t>
    </dgm:pt>
    <dgm:pt modelId="{08BFA886-0FA7-4194-8D73-E2D760CFA767}" type="sibTrans" cxnId="{08B86335-8CD1-4421-B2A9-CAFA34D31AA9}">
      <dgm:prSet/>
      <dgm:spPr/>
      <dgm:t>
        <a:bodyPr/>
        <a:lstStyle/>
        <a:p>
          <a:endParaRPr lang="en-US"/>
        </a:p>
      </dgm:t>
    </dgm:pt>
    <dgm:pt modelId="{838BB246-7280-430D-8236-213E4628A422}">
      <dgm:prSet/>
      <dgm:spPr/>
      <dgm:t>
        <a:bodyPr/>
        <a:lstStyle/>
        <a:p>
          <a:r>
            <a:rPr lang="en-US"/>
            <a:t>Reduce risk of accidents: Drones can reduce the risk of accidents or injuries associated with normal delivery methods.</a:t>
          </a:r>
        </a:p>
      </dgm:t>
    </dgm:pt>
    <dgm:pt modelId="{2BCA5BC7-1CC6-44F6-AEC3-5B51FC613E40}" type="parTrans" cxnId="{E2373CC5-669D-40E6-81E7-E948E783252A}">
      <dgm:prSet/>
      <dgm:spPr/>
      <dgm:t>
        <a:bodyPr/>
        <a:lstStyle/>
        <a:p>
          <a:endParaRPr lang="en-US"/>
        </a:p>
      </dgm:t>
    </dgm:pt>
    <dgm:pt modelId="{733541B3-A721-445D-A27A-7A93C4911FF0}" type="sibTrans" cxnId="{E2373CC5-669D-40E6-81E7-E948E783252A}">
      <dgm:prSet/>
      <dgm:spPr/>
      <dgm:t>
        <a:bodyPr/>
        <a:lstStyle/>
        <a:p>
          <a:endParaRPr lang="en-US"/>
        </a:p>
      </dgm:t>
    </dgm:pt>
    <dgm:pt modelId="{046D69E6-B5A1-4409-9EEC-EE030835F309}">
      <dgm:prSet/>
      <dgm:spPr/>
      <dgm:t>
        <a:bodyPr/>
        <a:lstStyle/>
        <a:p>
          <a:r>
            <a:rPr lang="en-US"/>
            <a:t>Advance</a:t>
          </a:r>
        </a:p>
      </dgm:t>
    </dgm:pt>
    <dgm:pt modelId="{07F4EEA4-968D-4C90-AAEE-AB832A444217}" type="parTrans" cxnId="{8CB7FE00-6BC5-4DA2-876B-C3599B1D0160}">
      <dgm:prSet/>
      <dgm:spPr/>
      <dgm:t>
        <a:bodyPr/>
        <a:lstStyle/>
        <a:p>
          <a:endParaRPr lang="en-US"/>
        </a:p>
      </dgm:t>
    </dgm:pt>
    <dgm:pt modelId="{733E4819-BF38-4AD6-8557-4A2DBD2F690F}" type="sibTrans" cxnId="{8CB7FE00-6BC5-4DA2-876B-C3599B1D0160}">
      <dgm:prSet/>
      <dgm:spPr/>
      <dgm:t>
        <a:bodyPr/>
        <a:lstStyle/>
        <a:p>
          <a:endParaRPr lang="en-US"/>
        </a:p>
      </dgm:t>
    </dgm:pt>
    <dgm:pt modelId="{71B75B6E-B67C-48E7-930B-58EE4D16AC35}">
      <dgm:prSet/>
      <dgm:spPr/>
      <dgm:t>
        <a:bodyPr/>
        <a:lstStyle/>
        <a:p>
          <a:r>
            <a:rPr lang="en-US"/>
            <a:t>Advance detect: Advance Detect and avoid redundancy features to ensure the likelihood of failures has been reduced to nearly Zero.</a:t>
          </a:r>
        </a:p>
      </dgm:t>
    </dgm:pt>
    <dgm:pt modelId="{AC8226EC-87E7-4ADA-B4B5-BB56119CBB81}" type="parTrans" cxnId="{62ED2132-F57A-443F-8C76-3C3A1E3ADC7E}">
      <dgm:prSet/>
      <dgm:spPr/>
      <dgm:t>
        <a:bodyPr/>
        <a:lstStyle/>
        <a:p>
          <a:endParaRPr lang="en-US"/>
        </a:p>
      </dgm:t>
    </dgm:pt>
    <dgm:pt modelId="{ED723913-D880-4244-9628-A81E0FE868EE}" type="sibTrans" cxnId="{62ED2132-F57A-443F-8C76-3C3A1E3ADC7E}">
      <dgm:prSet/>
      <dgm:spPr/>
      <dgm:t>
        <a:bodyPr/>
        <a:lstStyle/>
        <a:p>
          <a:endParaRPr lang="en-US"/>
        </a:p>
      </dgm:t>
    </dgm:pt>
    <dgm:pt modelId="{09A16DDB-0D2A-4FE5-8641-F7F278F49795}" type="pres">
      <dgm:prSet presAssocID="{F3A0A353-80AC-48E5-AAF5-718BD2EF7589}" presName="Name0" presStyleCnt="0">
        <dgm:presLayoutVars>
          <dgm:dir/>
          <dgm:animLvl val="lvl"/>
          <dgm:resizeHandles val="exact"/>
        </dgm:presLayoutVars>
      </dgm:prSet>
      <dgm:spPr/>
    </dgm:pt>
    <dgm:pt modelId="{6E8BDD75-9B73-44A3-B1A2-6CC1B0262380}" type="pres">
      <dgm:prSet presAssocID="{1A9EC8B1-5510-4C0D-AD84-F0B388C4496A}" presName="composite" presStyleCnt="0"/>
      <dgm:spPr/>
    </dgm:pt>
    <dgm:pt modelId="{4A4995A2-5E2F-4408-B7BB-B30A4CE53CF7}" type="pres">
      <dgm:prSet presAssocID="{1A9EC8B1-5510-4C0D-AD84-F0B388C4496A}" presName="parTx" presStyleLbl="alignNode1" presStyleIdx="0" presStyleCnt="7">
        <dgm:presLayoutVars>
          <dgm:chMax val="0"/>
          <dgm:chPref val="0"/>
        </dgm:presLayoutVars>
      </dgm:prSet>
      <dgm:spPr/>
    </dgm:pt>
    <dgm:pt modelId="{481AFCB5-E1B1-48E5-9CA1-F7A8F1D61BCF}" type="pres">
      <dgm:prSet presAssocID="{1A9EC8B1-5510-4C0D-AD84-F0B388C4496A}" presName="desTx" presStyleLbl="alignAccFollowNode1" presStyleIdx="0" presStyleCnt="7">
        <dgm:presLayoutVars/>
      </dgm:prSet>
      <dgm:spPr/>
    </dgm:pt>
    <dgm:pt modelId="{C07E2653-62C1-44F8-B03E-AA7A70A1422A}" type="pres">
      <dgm:prSet presAssocID="{2A138524-2F27-428F-A90C-3E2D2BC2EDAC}" presName="space" presStyleCnt="0"/>
      <dgm:spPr/>
    </dgm:pt>
    <dgm:pt modelId="{01C37912-E062-42EC-B77A-F0F85A98708B}" type="pres">
      <dgm:prSet presAssocID="{E9078E70-1696-41B7-9B78-40F8520906A7}" presName="composite" presStyleCnt="0"/>
      <dgm:spPr/>
    </dgm:pt>
    <dgm:pt modelId="{D39AC7FB-4D68-4350-B1B7-64A1AC115762}" type="pres">
      <dgm:prSet presAssocID="{E9078E70-1696-41B7-9B78-40F8520906A7}" presName="parTx" presStyleLbl="alignNode1" presStyleIdx="1" presStyleCnt="7">
        <dgm:presLayoutVars>
          <dgm:chMax val="0"/>
          <dgm:chPref val="0"/>
        </dgm:presLayoutVars>
      </dgm:prSet>
      <dgm:spPr/>
    </dgm:pt>
    <dgm:pt modelId="{76649E96-412A-4019-8CBB-A11D4C2C1492}" type="pres">
      <dgm:prSet presAssocID="{E9078E70-1696-41B7-9B78-40F8520906A7}" presName="desTx" presStyleLbl="alignAccFollowNode1" presStyleIdx="1" presStyleCnt="7">
        <dgm:presLayoutVars/>
      </dgm:prSet>
      <dgm:spPr/>
    </dgm:pt>
    <dgm:pt modelId="{6EFA96E0-2A6E-47A2-AF92-E5D17309E9F8}" type="pres">
      <dgm:prSet presAssocID="{47D0C217-C25E-47C0-8F90-720BE8A84DE8}" presName="space" presStyleCnt="0"/>
      <dgm:spPr/>
    </dgm:pt>
    <dgm:pt modelId="{08713D87-A386-4A8E-BD28-E46A3DA8D1D8}" type="pres">
      <dgm:prSet presAssocID="{AFCA93A6-3643-4831-8601-CBBA7E8600C8}" presName="composite" presStyleCnt="0"/>
      <dgm:spPr/>
    </dgm:pt>
    <dgm:pt modelId="{5FE9F5C4-AEA8-4433-BE7D-34A2AE14723C}" type="pres">
      <dgm:prSet presAssocID="{AFCA93A6-3643-4831-8601-CBBA7E8600C8}" presName="parTx" presStyleLbl="alignNode1" presStyleIdx="2" presStyleCnt="7">
        <dgm:presLayoutVars>
          <dgm:chMax val="0"/>
          <dgm:chPref val="0"/>
        </dgm:presLayoutVars>
      </dgm:prSet>
      <dgm:spPr/>
    </dgm:pt>
    <dgm:pt modelId="{ECBB6AF4-D3E6-4F37-AF91-1A64535452AF}" type="pres">
      <dgm:prSet presAssocID="{AFCA93A6-3643-4831-8601-CBBA7E8600C8}" presName="desTx" presStyleLbl="alignAccFollowNode1" presStyleIdx="2" presStyleCnt="7">
        <dgm:presLayoutVars/>
      </dgm:prSet>
      <dgm:spPr/>
    </dgm:pt>
    <dgm:pt modelId="{8AF0A0DC-DBDF-4327-AC65-2519252AB0B1}" type="pres">
      <dgm:prSet presAssocID="{58E1B79F-09C4-4226-A2F1-601A91B2C03E}" presName="space" presStyleCnt="0"/>
      <dgm:spPr/>
    </dgm:pt>
    <dgm:pt modelId="{2E7CFF09-FBCB-4DE8-A1F6-A1EFC3C34A1F}" type="pres">
      <dgm:prSet presAssocID="{840732D1-2D85-4182-A3E3-4DE5EB998CF0}" presName="composite" presStyleCnt="0"/>
      <dgm:spPr/>
    </dgm:pt>
    <dgm:pt modelId="{9A8602AF-5037-4518-812E-021458E148B2}" type="pres">
      <dgm:prSet presAssocID="{840732D1-2D85-4182-A3E3-4DE5EB998CF0}" presName="parTx" presStyleLbl="alignNode1" presStyleIdx="3" presStyleCnt="7">
        <dgm:presLayoutVars>
          <dgm:chMax val="0"/>
          <dgm:chPref val="0"/>
        </dgm:presLayoutVars>
      </dgm:prSet>
      <dgm:spPr/>
    </dgm:pt>
    <dgm:pt modelId="{0109E883-D73D-4605-A49A-943E04EF15C9}" type="pres">
      <dgm:prSet presAssocID="{840732D1-2D85-4182-A3E3-4DE5EB998CF0}" presName="desTx" presStyleLbl="alignAccFollowNode1" presStyleIdx="3" presStyleCnt="7">
        <dgm:presLayoutVars/>
      </dgm:prSet>
      <dgm:spPr/>
    </dgm:pt>
    <dgm:pt modelId="{5F286782-C294-40E6-8D96-D50BD799C823}" type="pres">
      <dgm:prSet presAssocID="{F4D21191-74FE-4839-AD3A-FF4866196B49}" presName="space" presStyleCnt="0"/>
      <dgm:spPr/>
    </dgm:pt>
    <dgm:pt modelId="{4EFDA349-A5BF-4E39-8D8C-BFA19DB4AC53}" type="pres">
      <dgm:prSet presAssocID="{8CCC223A-C074-4C2A-BD36-802872E143FE}" presName="composite" presStyleCnt="0"/>
      <dgm:spPr/>
    </dgm:pt>
    <dgm:pt modelId="{AAB8D6F0-6367-494C-AF34-F5B73892D553}" type="pres">
      <dgm:prSet presAssocID="{8CCC223A-C074-4C2A-BD36-802872E143FE}" presName="parTx" presStyleLbl="alignNode1" presStyleIdx="4" presStyleCnt="7">
        <dgm:presLayoutVars>
          <dgm:chMax val="0"/>
          <dgm:chPref val="0"/>
        </dgm:presLayoutVars>
      </dgm:prSet>
      <dgm:spPr/>
    </dgm:pt>
    <dgm:pt modelId="{4732026D-C3FB-4C65-996F-7D80D5AF9571}" type="pres">
      <dgm:prSet presAssocID="{8CCC223A-C074-4C2A-BD36-802872E143FE}" presName="desTx" presStyleLbl="alignAccFollowNode1" presStyleIdx="4" presStyleCnt="7">
        <dgm:presLayoutVars/>
      </dgm:prSet>
      <dgm:spPr/>
    </dgm:pt>
    <dgm:pt modelId="{87CDCEDA-A30D-4344-84CC-A8C4169D1EEE}" type="pres">
      <dgm:prSet presAssocID="{90CB183C-A724-4991-BB1B-E9FC4811D1C0}" presName="space" presStyleCnt="0"/>
      <dgm:spPr/>
    </dgm:pt>
    <dgm:pt modelId="{60998341-0838-4F69-A8FE-66F1AF538593}" type="pres">
      <dgm:prSet presAssocID="{039D14BF-D96F-459E-8E01-048443530055}" presName="composite" presStyleCnt="0"/>
      <dgm:spPr/>
    </dgm:pt>
    <dgm:pt modelId="{C0E67A27-5284-4563-B7F2-0554C75E18A4}" type="pres">
      <dgm:prSet presAssocID="{039D14BF-D96F-459E-8E01-048443530055}" presName="parTx" presStyleLbl="alignNode1" presStyleIdx="5" presStyleCnt="7">
        <dgm:presLayoutVars>
          <dgm:chMax val="0"/>
          <dgm:chPref val="0"/>
        </dgm:presLayoutVars>
      </dgm:prSet>
      <dgm:spPr/>
    </dgm:pt>
    <dgm:pt modelId="{FC916384-3AAD-48EB-B226-E169DCEB2F1E}" type="pres">
      <dgm:prSet presAssocID="{039D14BF-D96F-459E-8E01-048443530055}" presName="desTx" presStyleLbl="alignAccFollowNode1" presStyleIdx="5" presStyleCnt="7">
        <dgm:presLayoutVars/>
      </dgm:prSet>
      <dgm:spPr/>
    </dgm:pt>
    <dgm:pt modelId="{A138E014-E64E-4830-952D-DDB11953D3C1}" type="pres">
      <dgm:prSet presAssocID="{08BFA886-0FA7-4194-8D73-E2D760CFA767}" presName="space" presStyleCnt="0"/>
      <dgm:spPr/>
    </dgm:pt>
    <dgm:pt modelId="{EC23F944-B0B7-419E-9158-247B05088A71}" type="pres">
      <dgm:prSet presAssocID="{046D69E6-B5A1-4409-9EEC-EE030835F309}" presName="composite" presStyleCnt="0"/>
      <dgm:spPr/>
    </dgm:pt>
    <dgm:pt modelId="{8EA6D449-C2F6-4D4B-85FE-749D88B41F90}" type="pres">
      <dgm:prSet presAssocID="{046D69E6-B5A1-4409-9EEC-EE030835F309}" presName="parTx" presStyleLbl="alignNode1" presStyleIdx="6" presStyleCnt="7">
        <dgm:presLayoutVars>
          <dgm:chMax val="0"/>
          <dgm:chPref val="0"/>
        </dgm:presLayoutVars>
      </dgm:prSet>
      <dgm:spPr/>
    </dgm:pt>
    <dgm:pt modelId="{BFDF4AFC-D4B5-4713-8588-FFB05AB4E20A}" type="pres">
      <dgm:prSet presAssocID="{046D69E6-B5A1-4409-9EEC-EE030835F309}" presName="desTx" presStyleLbl="alignAccFollowNode1" presStyleIdx="6" presStyleCnt="7">
        <dgm:presLayoutVars/>
      </dgm:prSet>
      <dgm:spPr/>
    </dgm:pt>
  </dgm:ptLst>
  <dgm:cxnLst>
    <dgm:cxn modelId="{8CB7FE00-6BC5-4DA2-876B-C3599B1D0160}" srcId="{F3A0A353-80AC-48E5-AAF5-718BD2EF7589}" destId="{046D69E6-B5A1-4409-9EEC-EE030835F309}" srcOrd="6" destOrd="0" parTransId="{07F4EEA4-968D-4C90-AAEE-AB832A444217}" sibTransId="{733E4819-BF38-4AD6-8557-4A2DBD2F690F}"/>
    <dgm:cxn modelId="{CF8B2D05-9934-49E1-9A57-6A0D594C2E16}" srcId="{F3A0A353-80AC-48E5-AAF5-718BD2EF7589}" destId="{8CCC223A-C074-4C2A-BD36-802872E143FE}" srcOrd="4" destOrd="0" parTransId="{E02CD73D-3BEC-497D-A83F-A783BE0995B4}" sibTransId="{90CB183C-A724-4991-BB1B-E9FC4811D1C0}"/>
    <dgm:cxn modelId="{2ADDD20E-0EB3-4735-AEF5-B6562E4473A7}" type="presOf" srcId="{039D14BF-D96F-459E-8E01-048443530055}" destId="{C0E67A27-5284-4563-B7F2-0554C75E18A4}" srcOrd="0" destOrd="0" presId="urn:microsoft.com/office/officeart/2016/7/layout/HorizontalActionList"/>
    <dgm:cxn modelId="{CC8B9A13-36A3-41F1-8A9A-9BCF51655823}" type="presOf" srcId="{71B75B6E-B67C-48E7-930B-58EE4D16AC35}" destId="{BFDF4AFC-D4B5-4713-8588-FFB05AB4E20A}" srcOrd="0" destOrd="0" presId="urn:microsoft.com/office/officeart/2016/7/layout/HorizontalActionList"/>
    <dgm:cxn modelId="{CF8C411E-CFDD-4437-A9FA-3E75D58D282D}" srcId="{E9078E70-1696-41B7-9B78-40F8520906A7}" destId="{2E4AFFEE-5BE6-4BBE-9A94-923A81C3F0BD}" srcOrd="0" destOrd="0" parTransId="{3CD3FC8D-6936-4E34-BDA3-62EC6E0E789E}" sibTransId="{E4A4F6F1-C0D2-4AD0-8292-C6D54051A48E}"/>
    <dgm:cxn modelId="{1CD0B422-7E5F-4AC1-9065-695C8D00BFC9}" type="presOf" srcId="{9D068A0D-3BE0-4143-B714-67F64250A52C}" destId="{481AFCB5-E1B1-48E5-9CA1-F7A8F1D61BCF}" srcOrd="0" destOrd="0" presId="urn:microsoft.com/office/officeart/2016/7/layout/HorizontalActionList"/>
    <dgm:cxn modelId="{05867B27-4CB7-49BC-AB26-FE67CB6CEBAE}" type="presOf" srcId="{046D69E6-B5A1-4409-9EEC-EE030835F309}" destId="{8EA6D449-C2F6-4D4B-85FE-749D88B41F90}" srcOrd="0" destOrd="0" presId="urn:microsoft.com/office/officeart/2016/7/layout/HorizontalActionList"/>
    <dgm:cxn modelId="{CCF9632E-5502-4D45-8617-34D0FE26784C}" srcId="{840732D1-2D85-4182-A3E3-4DE5EB998CF0}" destId="{002BB6AA-20B0-4735-9EC0-8A0FA2787BBC}" srcOrd="0" destOrd="0" parTransId="{6CD206F8-8DA5-409B-ACE4-898D8C78C086}" sibTransId="{1097BDB4-3EBA-4882-8694-F095683980E8}"/>
    <dgm:cxn modelId="{C6367830-1918-4F39-AF6A-2C5FC683F5C0}" srcId="{1A9EC8B1-5510-4C0D-AD84-F0B388C4496A}" destId="{9D068A0D-3BE0-4143-B714-67F64250A52C}" srcOrd="0" destOrd="0" parTransId="{B473660A-FB2F-4622-9308-F291D4D6150F}" sibTransId="{C9007897-426C-40E0-9FF2-945C8CD9F0B6}"/>
    <dgm:cxn modelId="{62ED2132-F57A-443F-8C76-3C3A1E3ADC7E}" srcId="{046D69E6-B5A1-4409-9EEC-EE030835F309}" destId="{71B75B6E-B67C-48E7-930B-58EE4D16AC35}" srcOrd="0" destOrd="0" parTransId="{AC8226EC-87E7-4ADA-B4B5-BB56119CBB81}" sibTransId="{ED723913-D880-4244-9628-A81E0FE868EE}"/>
    <dgm:cxn modelId="{08B86335-8CD1-4421-B2A9-CAFA34D31AA9}" srcId="{F3A0A353-80AC-48E5-AAF5-718BD2EF7589}" destId="{039D14BF-D96F-459E-8E01-048443530055}" srcOrd="5" destOrd="0" parTransId="{C69C43EE-84FA-49E4-A85D-AD5596FD989D}" sibTransId="{08BFA886-0FA7-4194-8D73-E2D760CFA767}"/>
    <dgm:cxn modelId="{FC627A37-E0F6-4C78-818C-0173AE31B23A}" srcId="{F3A0A353-80AC-48E5-AAF5-718BD2EF7589}" destId="{840732D1-2D85-4182-A3E3-4DE5EB998CF0}" srcOrd="3" destOrd="0" parTransId="{A064FDD2-6066-4047-BD53-88401EBDF486}" sibTransId="{F4D21191-74FE-4839-AD3A-FF4866196B49}"/>
    <dgm:cxn modelId="{7FB3A75C-7E0F-4EC6-9D7F-E5C219F3F4A4}" type="presOf" srcId="{1A9EC8B1-5510-4C0D-AD84-F0B388C4496A}" destId="{4A4995A2-5E2F-4408-B7BB-B30A4CE53CF7}" srcOrd="0" destOrd="0" presId="urn:microsoft.com/office/officeart/2016/7/layout/HorizontalActionList"/>
    <dgm:cxn modelId="{2030365F-03D6-4681-A861-B25C61026B39}" type="presOf" srcId="{838BB246-7280-430D-8236-213E4628A422}" destId="{FC916384-3AAD-48EB-B226-E169DCEB2F1E}" srcOrd="0" destOrd="0" presId="urn:microsoft.com/office/officeart/2016/7/layout/HorizontalActionList"/>
    <dgm:cxn modelId="{EC8F9A66-0846-4BBE-A419-C6A4BA50AA5C}" srcId="{8CCC223A-C074-4C2A-BD36-802872E143FE}" destId="{1F6F7C6B-46E6-46A5-BBFC-1970BBA6AF83}" srcOrd="0" destOrd="0" parTransId="{23DE2D3B-BADD-435E-A776-94CA878F1B16}" sibTransId="{A65450EF-2039-4CE5-B9A6-48C44AC6EA5A}"/>
    <dgm:cxn modelId="{CDC7F870-9929-4553-8010-B8759CB4BF89}" type="presOf" srcId="{840732D1-2D85-4182-A3E3-4DE5EB998CF0}" destId="{9A8602AF-5037-4518-812E-021458E148B2}" srcOrd="0" destOrd="0" presId="urn:microsoft.com/office/officeart/2016/7/layout/HorizontalActionList"/>
    <dgm:cxn modelId="{CD771A8E-3D55-4557-9086-085C5EEA823D}" type="presOf" srcId="{1F6F7C6B-46E6-46A5-BBFC-1970BBA6AF83}" destId="{4732026D-C3FB-4C65-996F-7D80D5AF9571}" srcOrd="0" destOrd="0" presId="urn:microsoft.com/office/officeart/2016/7/layout/HorizontalActionList"/>
    <dgm:cxn modelId="{FA5A1895-E818-4FEA-9BEB-F104E359B056}" type="presOf" srcId="{AFCA93A6-3643-4831-8601-CBBA7E8600C8}" destId="{5FE9F5C4-AEA8-4433-BE7D-34A2AE14723C}" srcOrd="0" destOrd="0" presId="urn:microsoft.com/office/officeart/2016/7/layout/HorizontalActionList"/>
    <dgm:cxn modelId="{114F9697-16F6-4DC0-9996-B98DA52CA63D}" srcId="{F3A0A353-80AC-48E5-AAF5-718BD2EF7589}" destId="{1A9EC8B1-5510-4C0D-AD84-F0B388C4496A}" srcOrd="0" destOrd="0" parTransId="{692BE915-6590-4F30-BDEF-E370959B4066}" sibTransId="{2A138524-2F27-428F-A90C-3E2D2BC2EDAC}"/>
    <dgm:cxn modelId="{7802F89A-FDA4-4D7B-9EC8-D46966F769A7}" type="presOf" srcId="{E9078E70-1696-41B7-9B78-40F8520906A7}" destId="{D39AC7FB-4D68-4350-B1B7-64A1AC115762}" srcOrd="0" destOrd="0" presId="urn:microsoft.com/office/officeart/2016/7/layout/HorizontalActionList"/>
    <dgm:cxn modelId="{15FD9B9D-0329-42AC-9609-7710B6926FA4}" type="presOf" srcId="{040EE798-7E36-4353-A565-0933B8087AE6}" destId="{ECBB6AF4-D3E6-4F37-AF91-1A64535452AF}" srcOrd="0" destOrd="0" presId="urn:microsoft.com/office/officeart/2016/7/layout/HorizontalActionList"/>
    <dgm:cxn modelId="{840610AA-B4F6-4FA4-A3C9-EEEE86BAA8EE}" srcId="{F3A0A353-80AC-48E5-AAF5-718BD2EF7589}" destId="{AFCA93A6-3643-4831-8601-CBBA7E8600C8}" srcOrd="2" destOrd="0" parTransId="{F093550C-25A9-464F-AE7E-40934684F3E1}" sibTransId="{58E1B79F-09C4-4226-A2F1-601A91B2C03E}"/>
    <dgm:cxn modelId="{FD1FC9B0-964D-46E5-99ED-24EA03402E3B}" srcId="{AFCA93A6-3643-4831-8601-CBBA7E8600C8}" destId="{040EE798-7E36-4353-A565-0933B8087AE6}" srcOrd="0" destOrd="0" parTransId="{E866FFD5-4C1F-475D-98E0-AF9AD7B101AB}" sibTransId="{19A9261D-A796-4F25-BD70-628E76996BB2}"/>
    <dgm:cxn modelId="{BF76D4BA-0AE5-4090-B1C7-D415E63C4B1C}" type="presOf" srcId="{F3A0A353-80AC-48E5-AAF5-718BD2EF7589}" destId="{09A16DDB-0D2A-4FE5-8641-F7F278F49795}" srcOrd="0" destOrd="0" presId="urn:microsoft.com/office/officeart/2016/7/layout/HorizontalActionList"/>
    <dgm:cxn modelId="{05D776C4-7E0A-4407-B320-ADAD53F302BF}" type="presOf" srcId="{2E4AFFEE-5BE6-4BBE-9A94-923A81C3F0BD}" destId="{76649E96-412A-4019-8CBB-A11D4C2C1492}" srcOrd="0" destOrd="0" presId="urn:microsoft.com/office/officeart/2016/7/layout/HorizontalActionList"/>
    <dgm:cxn modelId="{E2373CC5-669D-40E6-81E7-E948E783252A}" srcId="{039D14BF-D96F-459E-8E01-048443530055}" destId="{838BB246-7280-430D-8236-213E4628A422}" srcOrd="0" destOrd="0" parTransId="{2BCA5BC7-1CC6-44F6-AEC3-5B51FC613E40}" sibTransId="{733541B3-A721-445D-A27A-7A93C4911FF0}"/>
    <dgm:cxn modelId="{96AD14C8-E02D-4F09-A56B-747FA7FAE7B7}" type="presOf" srcId="{002BB6AA-20B0-4735-9EC0-8A0FA2787BBC}" destId="{0109E883-D73D-4605-A49A-943E04EF15C9}" srcOrd="0" destOrd="0" presId="urn:microsoft.com/office/officeart/2016/7/layout/HorizontalActionList"/>
    <dgm:cxn modelId="{A41956DA-895E-457C-B6E3-444CF8DC625D}" srcId="{F3A0A353-80AC-48E5-AAF5-718BD2EF7589}" destId="{E9078E70-1696-41B7-9B78-40F8520906A7}" srcOrd="1" destOrd="0" parTransId="{E4554582-654A-431A-9A59-EB2FC277D897}" sibTransId="{47D0C217-C25E-47C0-8F90-720BE8A84DE8}"/>
    <dgm:cxn modelId="{ABC85ADF-9006-4F18-9DE7-AC78F6BAB76A}" type="presOf" srcId="{8CCC223A-C074-4C2A-BD36-802872E143FE}" destId="{AAB8D6F0-6367-494C-AF34-F5B73892D553}" srcOrd="0" destOrd="0" presId="urn:microsoft.com/office/officeart/2016/7/layout/HorizontalActionList"/>
    <dgm:cxn modelId="{AD912F13-BD86-41B4-8A64-231FA8798FB5}" type="presParOf" srcId="{09A16DDB-0D2A-4FE5-8641-F7F278F49795}" destId="{6E8BDD75-9B73-44A3-B1A2-6CC1B0262380}" srcOrd="0" destOrd="0" presId="urn:microsoft.com/office/officeart/2016/7/layout/HorizontalActionList"/>
    <dgm:cxn modelId="{90E6F1AB-F1F5-41BD-890D-FFA964072C8C}" type="presParOf" srcId="{6E8BDD75-9B73-44A3-B1A2-6CC1B0262380}" destId="{4A4995A2-5E2F-4408-B7BB-B30A4CE53CF7}" srcOrd="0" destOrd="0" presId="urn:microsoft.com/office/officeart/2016/7/layout/HorizontalActionList"/>
    <dgm:cxn modelId="{0C10A2A0-AF0E-4D46-9190-2DC71D7AE1E2}" type="presParOf" srcId="{6E8BDD75-9B73-44A3-B1A2-6CC1B0262380}" destId="{481AFCB5-E1B1-48E5-9CA1-F7A8F1D61BCF}" srcOrd="1" destOrd="0" presId="urn:microsoft.com/office/officeart/2016/7/layout/HorizontalActionList"/>
    <dgm:cxn modelId="{14BAAF56-4CCB-49DF-8C89-E5F42D925056}" type="presParOf" srcId="{09A16DDB-0D2A-4FE5-8641-F7F278F49795}" destId="{C07E2653-62C1-44F8-B03E-AA7A70A1422A}" srcOrd="1" destOrd="0" presId="urn:microsoft.com/office/officeart/2016/7/layout/HorizontalActionList"/>
    <dgm:cxn modelId="{48554C28-FC63-4645-BCA3-2B17852AC91A}" type="presParOf" srcId="{09A16DDB-0D2A-4FE5-8641-F7F278F49795}" destId="{01C37912-E062-42EC-B77A-F0F85A98708B}" srcOrd="2" destOrd="0" presId="urn:microsoft.com/office/officeart/2016/7/layout/HorizontalActionList"/>
    <dgm:cxn modelId="{E4821A61-D997-4503-96D1-ADF38F6B61B2}" type="presParOf" srcId="{01C37912-E062-42EC-B77A-F0F85A98708B}" destId="{D39AC7FB-4D68-4350-B1B7-64A1AC115762}" srcOrd="0" destOrd="0" presId="urn:microsoft.com/office/officeart/2016/7/layout/HorizontalActionList"/>
    <dgm:cxn modelId="{FF2BEEAD-2E63-4BEC-980F-D106B5F7AF67}" type="presParOf" srcId="{01C37912-E062-42EC-B77A-F0F85A98708B}" destId="{76649E96-412A-4019-8CBB-A11D4C2C1492}" srcOrd="1" destOrd="0" presId="urn:microsoft.com/office/officeart/2016/7/layout/HorizontalActionList"/>
    <dgm:cxn modelId="{74D6FEC2-D1AE-4CE1-92D3-3EA94C56B6EF}" type="presParOf" srcId="{09A16DDB-0D2A-4FE5-8641-F7F278F49795}" destId="{6EFA96E0-2A6E-47A2-AF92-E5D17309E9F8}" srcOrd="3" destOrd="0" presId="urn:microsoft.com/office/officeart/2016/7/layout/HorizontalActionList"/>
    <dgm:cxn modelId="{300B2A09-349F-4675-8E43-E7474D1BD28C}" type="presParOf" srcId="{09A16DDB-0D2A-4FE5-8641-F7F278F49795}" destId="{08713D87-A386-4A8E-BD28-E46A3DA8D1D8}" srcOrd="4" destOrd="0" presId="urn:microsoft.com/office/officeart/2016/7/layout/HorizontalActionList"/>
    <dgm:cxn modelId="{A0E1F96B-4548-4E97-96B7-46D69131F6F0}" type="presParOf" srcId="{08713D87-A386-4A8E-BD28-E46A3DA8D1D8}" destId="{5FE9F5C4-AEA8-4433-BE7D-34A2AE14723C}" srcOrd="0" destOrd="0" presId="urn:microsoft.com/office/officeart/2016/7/layout/HorizontalActionList"/>
    <dgm:cxn modelId="{554B807D-6155-4848-AA07-B99A2FD284B5}" type="presParOf" srcId="{08713D87-A386-4A8E-BD28-E46A3DA8D1D8}" destId="{ECBB6AF4-D3E6-4F37-AF91-1A64535452AF}" srcOrd="1" destOrd="0" presId="urn:microsoft.com/office/officeart/2016/7/layout/HorizontalActionList"/>
    <dgm:cxn modelId="{16E7202F-0F3B-4949-AD32-811B33392AF6}" type="presParOf" srcId="{09A16DDB-0D2A-4FE5-8641-F7F278F49795}" destId="{8AF0A0DC-DBDF-4327-AC65-2519252AB0B1}" srcOrd="5" destOrd="0" presId="urn:microsoft.com/office/officeart/2016/7/layout/HorizontalActionList"/>
    <dgm:cxn modelId="{BDC03A3A-DB45-4DAC-BD98-D4E24519333C}" type="presParOf" srcId="{09A16DDB-0D2A-4FE5-8641-F7F278F49795}" destId="{2E7CFF09-FBCB-4DE8-A1F6-A1EFC3C34A1F}" srcOrd="6" destOrd="0" presId="urn:microsoft.com/office/officeart/2016/7/layout/HorizontalActionList"/>
    <dgm:cxn modelId="{88F171E4-B435-4DE7-A8ED-C2D2BCAE7279}" type="presParOf" srcId="{2E7CFF09-FBCB-4DE8-A1F6-A1EFC3C34A1F}" destId="{9A8602AF-5037-4518-812E-021458E148B2}" srcOrd="0" destOrd="0" presId="urn:microsoft.com/office/officeart/2016/7/layout/HorizontalActionList"/>
    <dgm:cxn modelId="{513529A3-EC74-4E35-8656-E85899A50916}" type="presParOf" srcId="{2E7CFF09-FBCB-4DE8-A1F6-A1EFC3C34A1F}" destId="{0109E883-D73D-4605-A49A-943E04EF15C9}" srcOrd="1" destOrd="0" presId="urn:microsoft.com/office/officeart/2016/7/layout/HorizontalActionList"/>
    <dgm:cxn modelId="{3BE0EB1B-72C8-4FF5-B9C8-23D7CE5C5F41}" type="presParOf" srcId="{09A16DDB-0D2A-4FE5-8641-F7F278F49795}" destId="{5F286782-C294-40E6-8D96-D50BD799C823}" srcOrd="7" destOrd="0" presId="urn:microsoft.com/office/officeart/2016/7/layout/HorizontalActionList"/>
    <dgm:cxn modelId="{A0F7F38F-4EF0-48E1-9BBC-F8188DCAC5B6}" type="presParOf" srcId="{09A16DDB-0D2A-4FE5-8641-F7F278F49795}" destId="{4EFDA349-A5BF-4E39-8D8C-BFA19DB4AC53}" srcOrd="8" destOrd="0" presId="urn:microsoft.com/office/officeart/2016/7/layout/HorizontalActionList"/>
    <dgm:cxn modelId="{32B30459-F4CB-4689-A3BC-EBBA1421CC62}" type="presParOf" srcId="{4EFDA349-A5BF-4E39-8D8C-BFA19DB4AC53}" destId="{AAB8D6F0-6367-494C-AF34-F5B73892D553}" srcOrd="0" destOrd="0" presId="urn:microsoft.com/office/officeart/2016/7/layout/HorizontalActionList"/>
    <dgm:cxn modelId="{3E1AAB7C-07D8-4D33-AA6F-07A144714299}" type="presParOf" srcId="{4EFDA349-A5BF-4E39-8D8C-BFA19DB4AC53}" destId="{4732026D-C3FB-4C65-996F-7D80D5AF9571}" srcOrd="1" destOrd="0" presId="urn:microsoft.com/office/officeart/2016/7/layout/HorizontalActionList"/>
    <dgm:cxn modelId="{4101023C-0D9F-491D-BDDC-6819A084617F}" type="presParOf" srcId="{09A16DDB-0D2A-4FE5-8641-F7F278F49795}" destId="{87CDCEDA-A30D-4344-84CC-A8C4169D1EEE}" srcOrd="9" destOrd="0" presId="urn:microsoft.com/office/officeart/2016/7/layout/HorizontalActionList"/>
    <dgm:cxn modelId="{45502400-0DB7-44D9-BB8B-275742C55BDE}" type="presParOf" srcId="{09A16DDB-0D2A-4FE5-8641-F7F278F49795}" destId="{60998341-0838-4F69-A8FE-66F1AF538593}" srcOrd="10" destOrd="0" presId="urn:microsoft.com/office/officeart/2016/7/layout/HorizontalActionList"/>
    <dgm:cxn modelId="{C27F8AD5-022F-4651-AB40-BC78B5598D82}" type="presParOf" srcId="{60998341-0838-4F69-A8FE-66F1AF538593}" destId="{C0E67A27-5284-4563-B7F2-0554C75E18A4}" srcOrd="0" destOrd="0" presId="urn:microsoft.com/office/officeart/2016/7/layout/HorizontalActionList"/>
    <dgm:cxn modelId="{0811475B-2C02-45BE-AEB2-A7D744A3D812}" type="presParOf" srcId="{60998341-0838-4F69-A8FE-66F1AF538593}" destId="{FC916384-3AAD-48EB-B226-E169DCEB2F1E}" srcOrd="1" destOrd="0" presId="urn:microsoft.com/office/officeart/2016/7/layout/HorizontalActionList"/>
    <dgm:cxn modelId="{63DF6782-D88D-4ECF-B457-AF695B181766}" type="presParOf" srcId="{09A16DDB-0D2A-4FE5-8641-F7F278F49795}" destId="{A138E014-E64E-4830-952D-DDB11953D3C1}" srcOrd="11" destOrd="0" presId="urn:microsoft.com/office/officeart/2016/7/layout/HorizontalActionList"/>
    <dgm:cxn modelId="{3608AE1D-3930-4308-9091-AFD2FF2C9F34}" type="presParOf" srcId="{09A16DDB-0D2A-4FE5-8641-F7F278F49795}" destId="{EC23F944-B0B7-419E-9158-247B05088A71}" srcOrd="12" destOrd="0" presId="urn:microsoft.com/office/officeart/2016/7/layout/HorizontalActionList"/>
    <dgm:cxn modelId="{7FC7D8FD-0AEF-497F-A69F-D5BFD18BB19E}" type="presParOf" srcId="{EC23F944-B0B7-419E-9158-247B05088A71}" destId="{8EA6D449-C2F6-4D4B-85FE-749D88B41F90}" srcOrd="0" destOrd="0" presId="urn:microsoft.com/office/officeart/2016/7/layout/HorizontalActionList"/>
    <dgm:cxn modelId="{03B31B4B-9E9A-4141-8267-206572ACADED}" type="presParOf" srcId="{EC23F944-B0B7-419E-9158-247B05088A71}" destId="{BFDF4AFC-D4B5-4713-8588-FFB05AB4E20A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7DC420-1922-4593-BC34-E9101B0D41DD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E004E60F-D6A0-4A19-AD22-8DEA183854D1}">
      <dgm:prSet/>
      <dgm:spPr/>
      <dgm:t>
        <a:bodyPr/>
        <a:lstStyle/>
        <a:p>
          <a:r>
            <a:rPr lang="en-US" b="1"/>
            <a:t>Autonomous flight features</a:t>
          </a:r>
          <a:endParaRPr lang="en-US"/>
        </a:p>
      </dgm:t>
    </dgm:pt>
    <dgm:pt modelId="{9E9C7730-9696-4B97-9A9C-32D9E492B786}" type="parTrans" cxnId="{4C936096-EF4E-4567-9667-8FC44A8F4DEF}">
      <dgm:prSet/>
      <dgm:spPr/>
      <dgm:t>
        <a:bodyPr/>
        <a:lstStyle/>
        <a:p>
          <a:endParaRPr lang="en-US"/>
        </a:p>
      </dgm:t>
    </dgm:pt>
    <dgm:pt modelId="{C7464EA3-48D4-43FE-8884-F977E772937F}" type="sibTrans" cxnId="{4C936096-EF4E-4567-9667-8FC44A8F4DEF}">
      <dgm:prSet/>
      <dgm:spPr/>
      <dgm:t>
        <a:bodyPr/>
        <a:lstStyle/>
        <a:p>
          <a:endParaRPr lang="en-US"/>
        </a:p>
      </dgm:t>
    </dgm:pt>
    <dgm:pt modelId="{6B025F56-B793-4C03-B43F-2F0D54B40D41}">
      <dgm:prSet/>
      <dgm:spPr/>
      <dgm:t>
        <a:bodyPr/>
        <a:lstStyle/>
        <a:p>
          <a:r>
            <a:rPr lang="en-US" b="1"/>
            <a:t>Flying Range</a:t>
          </a:r>
          <a:r>
            <a:rPr lang="en-IN" b="1"/>
            <a:t>: 7 to 8 km</a:t>
          </a:r>
          <a:endParaRPr lang="en-US"/>
        </a:p>
      </dgm:t>
    </dgm:pt>
    <dgm:pt modelId="{980AF486-B5ED-4887-A29F-06757B6AA791}" type="parTrans" cxnId="{BE20DB65-E966-47DE-BF95-6ADB7061D29C}">
      <dgm:prSet/>
      <dgm:spPr/>
      <dgm:t>
        <a:bodyPr/>
        <a:lstStyle/>
        <a:p>
          <a:endParaRPr lang="en-US"/>
        </a:p>
      </dgm:t>
    </dgm:pt>
    <dgm:pt modelId="{1EB4EDFC-991E-4AE2-A18F-58EACB92DA74}" type="sibTrans" cxnId="{BE20DB65-E966-47DE-BF95-6ADB7061D29C}">
      <dgm:prSet/>
      <dgm:spPr/>
      <dgm:t>
        <a:bodyPr/>
        <a:lstStyle/>
        <a:p>
          <a:endParaRPr lang="en-US"/>
        </a:p>
      </dgm:t>
    </dgm:pt>
    <dgm:pt modelId="{6C92F9F9-E543-4906-8EF6-38CEBB86F215}">
      <dgm:prSet/>
      <dgm:spPr/>
      <dgm:t>
        <a:bodyPr/>
        <a:lstStyle/>
        <a:p>
          <a:r>
            <a:rPr lang="en-IN" b="1"/>
            <a:t>Average speed: 40 km</a:t>
          </a:r>
          <a:endParaRPr lang="en-US"/>
        </a:p>
      </dgm:t>
    </dgm:pt>
    <dgm:pt modelId="{C7C712F0-000A-455D-B8A4-CB6F72CB8E4C}" type="parTrans" cxnId="{A777691D-8C54-46EE-B840-C2E10C8BEEBB}">
      <dgm:prSet/>
      <dgm:spPr/>
      <dgm:t>
        <a:bodyPr/>
        <a:lstStyle/>
        <a:p>
          <a:endParaRPr lang="en-US"/>
        </a:p>
      </dgm:t>
    </dgm:pt>
    <dgm:pt modelId="{1D182B2B-1DD4-407E-9A2B-7D9C16638420}" type="sibTrans" cxnId="{A777691D-8C54-46EE-B840-C2E10C8BEEBB}">
      <dgm:prSet/>
      <dgm:spPr/>
      <dgm:t>
        <a:bodyPr/>
        <a:lstStyle/>
        <a:p>
          <a:endParaRPr lang="en-US"/>
        </a:p>
      </dgm:t>
    </dgm:pt>
    <dgm:pt modelId="{7595E740-DC80-40EE-AD54-3737E839A639}">
      <dgm:prSet/>
      <dgm:spPr/>
      <dgm:t>
        <a:bodyPr/>
        <a:lstStyle/>
        <a:p>
          <a:r>
            <a:rPr lang="en-IN" b="1"/>
            <a:t>Flight time: 30 minutes</a:t>
          </a:r>
          <a:endParaRPr lang="en-US"/>
        </a:p>
      </dgm:t>
    </dgm:pt>
    <dgm:pt modelId="{861081B8-B26F-4D32-A802-F6F68D081264}" type="parTrans" cxnId="{F0034E6B-AC7F-4F1F-BE99-D8913FE94062}">
      <dgm:prSet/>
      <dgm:spPr/>
      <dgm:t>
        <a:bodyPr/>
        <a:lstStyle/>
        <a:p>
          <a:endParaRPr lang="en-US"/>
        </a:p>
      </dgm:t>
    </dgm:pt>
    <dgm:pt modelId="{5B9B692A-12B6-47C8-8179-ECF149ADE495}" type="sibTrans" cxnId="{F0034E6B-AC7F-4F1F-BE99-D8913FE94062}">
      <dgm:prSet/>
      <dgm:spPr/>
      <dgm:t>
        <a:bodyPr/>
        <a:lstStyle/>
        <a:p>
          <a:endParaRPr lang="en-US"/>
        </a:p>
      </dgm:t>
    </dgm:pt>
    <dgm:pt modelId="{0B49786B-7E08-44D3-A740-8C6514F88CC0}">
      <dgm:prSet/>
      <dgm:spPr/>
      <dgm:t>
        <a:bodyPr/>
        <a:lstStyle/>
        <a:p>
          <a:r>
            <a:rPr lang="en-IN" b="1"/>
            <a:t>Battery Life: 3 months</a:t>
          </a:r>
          <a:endParaRPr lang="en-US"/>
        </a:p>
      </dgm:t>
    </dgm:pt>
    <dgm:pt modelId="{51A464FD-D899-4A98-BE10-135C1B3B8CD4}" type="parTrans" cxnId="{A4A59B46-FCFF-4E49-96FA-DA4C6DD1ADB8}">
      <dgm:prSet/>
      <dgm:spPr/>
      <dgm:t>
        <a:bodyPr/>
        <a:lstStyle/>
        <a:p>
          <a:endParaRPr lang="en-US"/>
        </a:p>
      </dgm:t>
    </dgm:pt>
    <dgm:pt modelId="{0155D9E3-3B60-4933-9234-1449D38621F0}" type="sibTrans" cxnId="{A4A59B46-FCFF-4E49-96FA-DA4C6DD1ADB8}">
      <dgm:prSet/>
      <dgm:spPr/>
      <dgm:t>
        <a:bodyPr/>
        <a:lstStyle/>
        <a:p>
          <a:endParaRPr lang="en-US"/>
        </a:p>
      </dgm:t>
    </dgm:pt>
    <dgm:pt modelId="{BC835250-A6E0-4189-9A42-0D98FE92EB20}">
      <dgm:prSet/>
      <dgm:spPr/>
      <dgm:t>
        <a:bodyPr/>
        <a:lstStyle/>
        <a:p>
          <a:r>
            <a:rPr lang="en-IN" b="1"/>
            <a:t>Navigation Visual Sensing</a:t>
          </a:r>
          <a:endParaRPr lang="en-US"/>
        </a:p>
      </dgm:t>
    </dgm:pt>
    <dgm:pt modelId="{6CB5D768-6807-403E-8A80-0164D93ED31B}" type="parTrans" cxnId="{CA6400E2-EED7-4887-9007-57ABBD3ACFF1}">
      <dgm:prSet/>
      <dgm:spPr/>
      <dgm:t>
        <a:bodyPr/>
        <a:lstStyle/>
        <a:p>
          <a:endParaRPr lang="en-US"/>
        </a:p>
      </dgm:t>
    </dgm:pt>
    <dgm:pt modelId="{BADB7F47-C5C0-4DC7-A194-796DF754D798}" type="sibTrans" cxnId="{CA6400E2-EED7-4887-9007-57ABBD3ACFF1}">
      <dgm:prSet/>
      <dgm:spPr/>
      <dgm:t>
        <a:bodyPr/>
        <a:lstStyle/>
        <a:p>
          <a:endParaRPr lang="en-US"/>
        </a:p>
      </dgm:t>
    </dgm:pt>
    <dgm:pt modelId="{C66B6BD9-6C6C-4B05-B647-6C5B27179E3E}">
      <dgm:prSet/>
      <dgm:spPr/>
      <dgm:t>
        <a:bodyPr/>
        <a:lstStyle/>
        <a:p>
          <a:r>
            <a:rPr lang="en-IN" b="1"/>
            <a:t>Maintenance: Rs 6.5 K per month</a:t>
          </a:r>
          <a:endParaRPr lang="en-US"/>
        </a:p>
      </dgm:t>
    </dgm:pt>
    <dgm:pt modelId="{11463785-287E-4CC1-98C8-E4597AA44573}" type="parTrans" cxnId="{6789B00B-358F-49DE-A9AC-800322401B31}">
      <dgm:prSet/>
      <dgm:spPr/>
      <dgm:t>
        <a:bodyPr/>
        <a:lstStyle/>
        <a:p>
          <a:endParaRPr lang="en-US"/>
        </a:p>
      </dgm:t>
    </dgm:pt>
    <dgm:pt modelId="{91649D96-E217-4BE2-A4FA-C4024807E47E}" type="sibTrans" cxnId="{6789B00B-358F-49DE-A9AC-800322401B31}">
      <dgm:prSet/>
      <dgm:spPr/>
      <dgm:t>
        <a:bodyPr/>
        <a:lstStyle/>
        <a:p>
          <a:endParaRPr lang="en-US"/>
        </a:p>
      </dgm:t>
    </dgm:pt>
    <dgm:pt modelId="{049869A4-D808-4BE6-B2AA-9C304D4AF357}">
      <dgm:prSet/>
      <dgm:spPr/>
      <dgm:t>
        <a:bodyPr/>
        <a:lstStyle/>
        <a:p>
          <a:r>
            <a:rPr lang="en-IN" b="1"/>
            <a:t>3D obstacle sensing</a:t>
          </a:r>
          <a:endParaRPr lang="en-US"/>
        </a:p>
      </dgm:t>
    </dgm:pt>
    <dgm:pt modelId="{28A422AF-F47A-4FF2-ACBF-70523298156F}" type="parTrans" cxnId="{32D9F174-C4CC-4602-A4DB-F4830E00E0D5}">
      <dgm:prSet/>
      <dgm:spPr/>
      <dgm:t>
        <a:bodyPr/>
        <a:lstStyle/>
        <a:p>
          <a:endParaRPr lang="en-US"/>
        </a:p>
      </dgm:t>
    </dgm:pt>
    <dgm:pt modelId="{53AA8A9C-330D-4150-A051-9D653DFB7102}" type="sibTrans" cxnId="{32D9F174-C4CC-4602-A4DB-F4830E00E0D5}">
      <dgm:prSet/>
      <dgm:spPr/>
      <dgm:t>
        <a:bodyPr/>
        <a:lstStyle/>
        <a:p>
          <a:endParaRPr lang="en-US"/>
        </a:p>
      </dgm:t>
    </dgm:pt>
    <dgm:pt modelId="{E0A8810A-96C8-41C9-BDC4-1374F9A9589D}">
      <dgm:prSet/>
      <dgm:spPr/>
      <dgm:t>
        <a:bodyPr/>
        <a:lstStyle/>
        <a:p>
          <a:r>
            <a:rPr lang="en-IN" b="1"/>
            <a:t>Rs. 130k per Drone</a:t>
          </a:r>
          <a:endParaRPr lang="en-US"/>
        </a:p>
      </dgm:t>
    </dgm:pt>
    <dgm:pt modelId="{2AEA86B2-7A1A-44DF-9F1A-A8CDA7382D30}" type="parTrans" cxnId="{864FA9D8-5496-4B6A-8B5F-82BADBD780B3}">
      <dgm:prSet/>
      <dgm:spPr/>
      <dgm:t>
        <a:bodyPr/>
        <a:lstStyle/>
        <a:p>
          <a:endParaRPr lang="en-US"/>
        </a:p>
      </dgm:t>
    </dgm:pt>
    <dgm:pt modelId="{21B94E7F-EBD1-4FC9-A5B8-CCA879000B41}" type="sibTrans" cxnId="{864FA9D8-5496-4B6A-8B5F-82BADBD780B3}">
      <dgm:prSet/>
      <dgm:spPr/>
      <dgm:t>
        <a:bodyPr/>
        <a:lstStyle/>
        <a:p>
          <a:endParaRPr lang="en-US"/>
        </a:p>
      </dgm:t>
    </dgm:pt>
    <dgm:pt modelId="{DF73D834-9406-4C1B-8EA4-62DB6FAFC837}">
      <dgm:prSet/>
      <dgm:spPr/>
      <dgm:t>
        <a:bodyPr/>
        <a:lstStyle/>
        <a:p>
          <a:r>
            <a:rPr lang="en-IN" b="1"/>
            <a:t>Max capacity: 5 kg</a:t>
          </a:r>
          <a:endParaRPr lang="en-US"/>
        </a:p>
      </dgm:t>
    </dgm:pt>
    <dgm:pt modelId="{E50AED3D-BFF6-443E-BCF4-CC47F56EC288}" type="parTrans" cxnId="{53D0364F-CBB2-463C-A4B1-3D776CEB2FF7}">
      <dgm:prSet/>
      <dgm:spPr/>
      <dgm:t>
        <a:bodyPr/>
        <a:lstStyle/>
        <a:p>
          <a:endParaRPr lang="en-US"/>
        </a:p>
      </dgm:t>
    </dgm:pt>
    <dgm:pt modelId="{046B2B03-5BD5-4082-86E5-9E6AB32BB2BD}" type="sibTrans" cxnId="{53D0364F-CBB2-463C-A4B1-3D776CEB2FF7}">
      <dgm:prSet/>
      <dgm:spPr/>
      <dgm:t>
        <a:bodyPr/>
        <a:lstStyle/>
        <a:p>
          <a:endParaRPr lang="en-US"/>
        </a:p>
      </dgm:t>
    </dgm:pt>
    <dgm:pt modelId="{AC0A2356-2EF5-4B2D-9ECC-BA498239B8EC}">
      <dgm:prSet/>
      <dgm:spPr/>
      <dgm:t>
        <a:bodyPr/>
        <a:lstStyle/>
        <a:p>
          <a:r>
            <a:rPr lang="en-IN" b="1"/>
            <a:t>Battery cost: Rs 13k</a:t>
          </a:r>
          <a:endParaRPr lang="en-US"/>
        </a:p>
      </dgm:t>
    </dgm:pt>
    <dgm:pt modelId="{86FD8730-4D3D-42AC-A3AC-48F30214293D}" type="parTrans" cxnId="{1A9755C9-6D5B-4E1B-BD5F-D0D90893738A}">
      <dgm:prSet/>
      <dgm:spPr/>
      <dgm:t>
        <a:bodyPr/>
        <a:lstStyle/>
        <a:p>
          <a:endParaRPr lang="en-US"/>
        </a:p>
      </dgm:t>
    </dgm:pt>
    <dgm:pt modelId="{75806974-81D2-483A-B65F-3B7E85D6881D}" type="sibTrans" cxnId="{1A9755C9-6D5B-4E1B-BD5F-D0D90893738A}">
      <dgm:prSet/>
      <dgm:spPr/>
      <dgm:t>
        <a:bodyPr/>
        <a:lstStyle/>
        <a:p>
          <a:endParaRPr lang="en-US"/>
        </a:p>
      </dgm:t>
    </dgm:pt>
    <dgm:pt modelId="{0009D7C6-4B80-45E7-A8F6-D546F162682C}">
      <dgm:prSet/>
      <dgm:spPr/>
      <dgm:t>
        <a:bodyPr/>
        <a:lstStyle/>
        <a:p>
          <a:r>
            <a:rPr lang="en-IN" b="1"/>
            <a:t>Altitude: 150-300 ft</a:t>
          </a:r>
          <a:endParaRPr lang="en-US"/>
        </a:p>
      </dgm:t>
    </dgm:pt>
    <dgm:pt modelId="{39971476-0A3E-4EB2-A62B-7F934F906ED1}" type="parTrans" cxnId="{C6CADEDF-3A50-4D8D-9C26-4E9E3FCB659A}">
      <dgm:prSet/>
      <dgm:spPr/>
      <dgm:t>
        <a:bodyPr/>
        <a:lstStyle/>
        <a:p>
          <a:endParaRPr lang="en-US"/>
        </a:p>
      </dgm:t>
    </dgm:pt>
    <dgm:pt modelId="{D84D1296-EF9A-4A68-91B2-C049E93D2D11}" type="sibTrans" cxnId="{C6CADEDF-3A50-4D8D-9C26-4E9E3FCB659A}">
      <dgm:prSet/>
      <dgm:spPr/>
      <dgm:t>
        <a:bodyPr/>
        <a:lstStyle/>
        <a:p>
          <a:endParaRPr lang="en-US"/>
        </a:p>
      </dgm:t>
    </dgm:pt>
    <dgm:pt modelId="{25008D8C-A046-4668-A787-5F008CABB7C5}">
      <dgm:prSet/>
      <dgm:spPr/>
      <dgm:t>
        <a:bodyPr/>
        <a:lstStyle/>
        <a:p>
          <a:r>
            <a:rPr lang="en-IN" b="1"/>
            <a:t>Return to home feature</a:t>
          </a:r>
          <a:endParaRPr lang="en-US"/>
        </a:p>
      </dgm:t>
    </dgm:pt>
    <dgm:pt modelId="{38E7F8A2-4939-4A4C-B4D1-F87C3EA7E483}" type="parTrans" cxnId="{0BE634D8-489F-4B97-9000-E164A3947C35}">
      <dgm:prSet/>
      <dgm:spPr/>
      <dgm:t>
        <a:bodyPr/>
        <a:lstStyle/>
        <a:p>
          <a:endParaRPr lang="en-US"/>
        </a:p>
      </dgm:t>
    </dgm:pt>
    <dgm:pt modelId="{BAA71DA4-F688-49F1-981C-0F040BCF0B40}" type="sibTrans" cxnId="{0BE634D8-489F-4B97-9000-E164A3947C35}">
      <dgm:prSet/>
      <dgm:spPr/>
      <dgm:t>
        <a:bodyPr/>
        <a:lstStyle/>
        <a:p>
          <a:endParaRPr lang="en-US"/>
        </a:p>
      </dgm:t>
    </dgm:pt>
    <dgm:pt modelId="{B8023CE4-0334-41C6-9568-27F405A4D6C9}" type="pres">
      <dgm:prSet presAssocID="{087DC420-1922-4593-BC34-E9101B0D41DD}" presName="diagram" presStyleCnt="0">
        <dgm:presLayoutVars>
          <dgm:dir/>
          <dgm:resizeHandles val="exact"/>
        </dgm:presLayoutVars>
      </dgm:prSet>
      <dgm:spPr/>
    </dgm:pt>
    <dgm:pt modelId="{9B64B3CF-3373-4A80-B9C3-A16A10CD3A72}" type="pres">
      <dgm:prSet presAssocID="{E004E60F-D6A0-4A19-AD22-8DEA183854D1}" presName="node" presStyleLbl="node1" presStyleIdx="0" presStyleCnt="13">
        <dgm:presLayoutVars>
          <dgm:bulletEnabled val="1"/>
        </dgm:presLayoutVars>
      </dgm:prSet>
      <dgm:spPr/>
    </dgm:pt>
    <dgm:pt modelId="{2BD5CB1C-0B80-42B4-84CF-D073941A678F}" type="pres">
      <dgm:prSet presAssocID="{C7464EA3-48D4-43FE-8884-F977E772937F}" presName="sibTrans" presStyleCnt="0"/>
      <dgm:spPr/>
    </dgm:pt>
    <dgm:pt modelId="{6F85E649-1CEF-45D3-834D-9750E1FC66E3}" type="pres">
      <dgm:prSet presAssocID="{6B025F56-B793-4C03-B43F-2F0D54B40D41}" presName="node" presStyleLbl="node1" presStyleIdx="1" presStyleCnt="13">
        <dgm:presLayoutVars>
          <dgm:bulletEnabled val="1"/>
        </dgm:presLayoutVars>
      </dgm:prSet>
      <dgm:spPr/>
    </dgm:pt>
    <dgm:pt modelId="{11FF04E2-FD39-4E17-B9A7-7458CA11B9BC}" type="pres">
      <dgm:prSet presAssocID="{1EB4EDFC-991E-4AE2-A18F-58EACB92DA74}" presName="sibTrans" presStyleCnt="0"/>
      <dgm:spPr/>
    </dgm:pt>
    <dgm:pt modelId="{DE538900-87E4-43CE-848B-571B0728F3BF}" type="pres">
      <dgm:prSet presAssocID="{6C92F9F9-E543-4906-8EF6-38CEBB86F215}" presName="node" presStyleLbl="node1" presStyleIdx="2" presStyleCnt="13">
        <dgm:presLayoutVars>
          <dgm:bulletEnabled val="1"/>
        </dgm:presLayoutVars>
      </dgm:prSet>
      <dgm:spPr/>
    </dgm:pt>
    <dgm:pt modelId="{D6E4A135-3BF3-47F9-AF23-7EC28AB2D863}" type="pres">
      <dgm:prSet presAssocID="{1D182B2B-1DD4-407E-9A2B-7D9C16638420}" presName="sibTrans" presStyleCnt="0"/>
      <dgm:spPr/>
    </dgm:pt>
    <dgm:pt modelId="{45ECFB9B-E1ED-43F6-9ED9-40747B3A60A3}" type="pres">
      <dgm:prSet presAssocID="{7595E740-DC80-40EE-AD54-3737E839A639}" presName="node" presStyleLbl="node1" presStyleIdx="3" presStyleCnt="13">
        <dgm:presLayoutVars>
          <dgm:bulletEnabled val="1"/>
        </dgm:presLayoutVars>
      </dgm:prSet>
      <dgm:spPr/>
    </dgm:pt>
    <dgm:pt modelId="{4AC494F7-947F-4840-A667-12F27C133F43}" type="pres">
      <dgm:prSet presAssocID="{5B9B692A-12B6-47C8-8179-ECF149ADE495}" presName="sibTrans" presStyleCnt="0"/>
      <dgm:spPr/>
    </dgm:pt>
    <dgm:pt modelId="{89F727C1-EAA7-4536-94C5-1BBA83D76F71}" type="pres">
      <dgm:prSet presAssocID="{0B49786B-7E08-44D3-A740-8C6514F88CC0}" presName="node" presStyleLbl="node1" presStyleIdx="4" presStyleCnt="13">
        <dgm:presLayoutVars>
          <dgm:bulletEnabled val="1"/>
        </dgm:presLayoutVars>
      </dgm:prSet>
      <dgm:spPr/>
    </dgm:pt>
    <dgm:pt modelId="{CFEFBED0-647F-4316-BFB8-6AE38D88E721}" type="pres">
      <dgm:prSet presAssocID="{0155D9E3-3B60-4933-9234-1449D38621F0}" presName="sibTrans" presStyleCnt="0"/>
      <dgm:spPr/>
    </dgm:pt>
    <dgm:pt modelId="{8BA97525-F787-450C-92CA-B014E3B301DD}" type="pres">
      <dgm:prSet presAssocID="{BC835250-A6E0-4189-9A42-0D98FE92EB20}" presName="node" presStyleLbl="node1" presStyleIdx="5" presStyleCnt="13">
        <dgm:presLayoutVars>
          <dgm:bulletEnabled val="1"/>
        </dgm:presLayoutVars>
      </dgm:prSet>
      <dgm:spPr/>
    </dgm:pt>
    <dgm:pt modelId="{518043E6-AEA4-4F74-9C3C-6CFE996D4FAE}" type="pres">
      <dgm:prSet presAssocID="{BADB7F47-C5C0-4DC7-A194-796DF754D798}" presName="sibTrans" presStyleCnt="0"/>
      <dgm:spPr/>
    </dgm:pt>
    <dgm:pt modelId="{19E1F392-33E9-4A09-B221-0B025EB87D37}" type="pres">
      <dgm:prSet presAssocID="{C66B6BD9-6C6C-4B05-B647-6C5B27179E3E}" presName="node" presStyleLbl="node1" presStyleIdx="6" presStyleCnt="13">
        <dgm:presLayoutVars>
          <dgm:bulletEnabled val="1"/>
        </dgm:presLayoutVars>
      </dgm:prSet>
      <dgm:spPr/>
    </dgm:pt>
    <dgm:pt modelId="{1C8313D0-F493-4E3F-B8E7-2ECE26D81B8E}" type="pres">
      <dgm:prSet presAssocID="{91649D96-E217-4BE2-A4FA-C4024807E47E}" presName="sibTrans" presStyleCnt="0"/>
      <dgm:spPr/>
    </dgm:pt>
    <dgm:pt modelId="{F2F99B69-121B-49C7-855D-47AF3E5A72FA}" type="pres">
      <dgm:prSet presAssocID="{049869A4-D808-4BE6-B2AA-9C304D4AF357}" presName="node" presStyleLbl="node1" presStyleIdx="7" presStyleCnt="13">
        <dgm:presLayoutVars>
          <dgm:bulletEnabled val="1"/>
        </dgm:presLayoutVars>
      </dgm:prSet>
      <dgm:spPr/>
    </dgm:pt>
    <dgm:pt modelId="{6729687A-E1C3-426D-B452-AD6E4352CFD2}" type="pres">
      <dgm:prSet presAssocID="{53AA8A9C-330D-4150-A051-9D653DFB7102}" presName="sibTrans" presStyleCnt="0"/>
      <dgm:spPr/>
    </dgm:pt>
    <dgm:pt modelId="{A8CBE50F-A1EE-4608-BED3-C4965797276E}" type="pres">
      <dgm:prSet presAssocID="{E0A8810A-96C8-41C9-BDC4-1374F9A9589D}" presName="node" presStyleLbl="node1" presStyleIdx="8" presStyleCnt="13">
        <dgm:presLayoutVars>
          <dgm:bulletEnabled val="1"/>
        </dgm:presLayoutVars>
      </dgm:prSet>
      <dgm:spPr/>
    </dgm:pt>
    <dgm:pt modelId="{56742AAF-2B59-4DB1-8C29-8FE251B1DB20}" type="pres">
      <dgm:prSet presAssocID="{21B94E7F-EBD1-4FC9-A5B8-CCA879000B41}" presName="sibTrans" presStyleCnt="0"/>
      <dgm:spPr/>
    </dgm:pt>
    <dgm:pt modelId="{57D4A8B3-6719-485A-BA10-417437F951B7}" type="pres">
      <dgm:prSet presAssocID="{DF73D834-9406-4C1B-8EA4-62DB6FAFC837}" presName="node" presStyleLbl="node1" presStyleIdx="9" presStyleCnt="13">
        <dgm:presLayoutVars>
          <dgm:bulletEnabled val="1"/>
        </dgm:presLayoutVars>
      </dgm:prSet>
      <dgm:spPr/>
    </dgm:pt>
    <dgm:pt modelId="{05761C8A-D514-4306-BD5F-7CF10C4A5E15}" type="pres">
      <dgm:prSet presAssocID="{046B2B03-5BD5-4082-86E5-9E6AB32BB2BD}" presName="sibTrans" presStyleCnt="0"/>
      <dgm:spPr/>
    </dgm:pt>
    <dgm:pt modelId="{6AA7B7BE-A1D1-4EE9-9573-6F4CB01EA2CB}" type="pres">
      <dgm:prSet presAssocID="{AC0A2356-2EF5-4B2D-9ECC-BA498239B8EC}" presName="node" presStyleLbl="node1" presStyleIdx="10" presStyleCnt="13">
        <dgm:presLayoutVars>
          <dgm:bulletEnabled val="1"/>
        </dgm:presLayoutVars>
      </dgm:prSet>
      <dgm:spPr/>
    </dgm:pt>
    <dgm:pt modelId="{66C583E6-B75D-4276-B590-475BD2D743A1}" type="pres">
      <dgm:prSet presAssocID="{75806974-81D2-483A-B65F-3B7E85D6881D}" presName="sibTrans" presStyleCnt="0"/>
      <dgm:spPr/>
    </dgm:pt>
    <dgm:pt modelId="{84F84AD8-A122-4EE3-9F03-57D2425F161B}" type="pres">
      <dgm:prSet presAssocID="{0009D7C6-4B80-45E7-A8F6-D546F162682C}" presName="node" presStyleLbl="node1" presStyleIdx="11" presStyleCnt="13">
        <dgm:presLayoutVars>
          <dgm:bulletEnabled val="1"/>
        </dgm:presLayoutVars>
      </dgm:prSet>
      <dgm:spPr/>
    </dgm:pt>
    <dgm:pt modelId="{339CA4A3-9A1A-4C38-A6CD-227ED5925FA8}" type="pres">
      <dgm:prSet presAssocID="{D84D1296-EF9A-4A68-91B2-C049E93D2D11}" presName="sibTrans" presStyleCnt="0"/>
      <dgm:spPr/>
    </dgm:pt>
    <dgm:pt modelId="{2486AC39-58AF-4598-9A47-A0B96C66387C}" type="pres">
      <dgm:prSet presAssocID="{25008D8C-A046-4668-A787-5F008CABB7C5}" presName="node" presStyleLbl="node1" presStyleIdx="12" presStyleCnt="13">
        <dgm:presLayoutVars>
          <dgm:bulletEnabled val="1"/>
        </dgm:presLayoutVars>
      </dgm:prSet>
      <dgm:spPr/>
    </dgm:pt>
  </dgm:ptLst>
  <dgm:cxnLst>
    <dgm:cxn modelId="{6789B00B-358F-49DE-A9AC-800322401B31}" srcId="{087DC420-1922-4593-BC34-E9101B0D41DD}" destId="{C66B6BD9-6C6C-4B05-B647-6C5B27179E3E}" srcOrd="6" destOrd="0" parTransId="{11463785-287E-4CC1-98C8-E4597AA44573}" sibTransId="{91649D96-E217-4BE2-A4FA-C4024807E47E}"/>
    <dgm:cxn modelId="{A777691D-8C54-46EE-B840-C2E10C8BEEBB}" srcId="{087DC420-1922-4593-BC34-E9101B0D41DD}" destId="{6C92F9F9-E543-4906-8EF6-38CEBB86F215}" srcOrd="2" destOrd="0" parTransId="{C7C712F0-000A-455D-B8A4-CB6F72CB8E4C}" sibTransId="{1D182B2B-1DD4-407E-9A2B-7D9C16638420}"/>
    <dgm:cxn modelId="{187CD420-2BB3-4278-9F31-BF8DE23FADE5}" type="presOf" srcId="{0009D7C6-4B80-45E7-A8F6-D546F162682C}" destId="{84F84AD8-A122-4EE3-9F03-57D2425F161B}" srcOrd="0" destOrd="0" presId="urn:microsoft.com/office/officeart/2005/8/layout/default"/>
    <dgm:cxn modelId="{18729F2A-A08F-4E83-AD1D-E89B80FD9A98}" type="presOf" srcId="{DF73D834-9406-4C1B-8EA4-62DB6FAFC837}" destId="{57D4A8B3-6719-485A-BA10-417437F951B7}" srcOrd="0" destOrd="0" presId="urn:microsoft.com/office/officeart/2005/8/layout/default"/>
    <dgm:cxn modelId="{00CD5C39-E41D-4856-B489-994C9B27DE40}" type="presOf" srcId="{BC835250-A6E0-4189-9A42-0D98FE92EB20}" destId="{8BA97525-F787-450C-92CA-B014E3B301DD}" srcOrd="0" destOrd="0" presId="urn:microsoft.com/office/officeart/2005/8/layout/default"/>
    <dgm:cxn modelId="{4F548839-8022-48A6-A422-936754E31180}" type="presOf" srcId="{0B49786B-7E08-44D3-A740-8C6514F88CC0}" destId="{89F727C1-EAA7-4536-94C5-1BBA83D76F71}" srcOrd="0" destOrd="0" presId="urn:microsoft.com/office/officeart/2005/8/layout/default"/>
    <dgm:cxn modelId="{BE20DB65-E966-47DE-BF95-6ADB7061D29C}" srcId="{087DC420-1922-4593-BC34-E9101B0D41DD}" destId="{6B025F56-B793-4C03-B43F-2F0D54B40D41}" srcOrd="1" destOrd="0" parTransId="{980AF486-B5ED-4887-A29F-06757B6AA791}" sibTransId="{1EB4EDFC-991E-4AE2-A18F-58EACB92DA74}"/>
    <dgm:cxn modelId="{A4A59B46-FCFF-4E49-96FA-DA4C6DD1ADB8}" srcId="{087DC420-1922-4593-BC34-E9101B0D41DD}" destId="{0B49786B-7E08-44D3-A740-8C6514F88CC0}" srcOrd="4" destOrd="0" parTransId="{51A464FD-D899-4A98-BE10-135C1B3B8CD4}" sibTransId="{0155D9E3-3B60-4933-9234-1449D38621F0}"/>
    <dgm:cxn modelId="{34791967-0223-43BC-BD69-EA46A9A85BFA}" type="presOf" srcId="{049869A4-D808-4BE6-B2AA-9C304D4AF357}" destId="{F2F99B69-121B-49C7-855D-47AF3E5A72FA}" srcOrd="0" destOrd="0" presId="urn:microsoft.com/office/officeart/2005/8/layout/default"/>
    <dgm:cxn modelId="{0B26216B-CECA-44A3-A8CD-D4D9F285E894}" type="presOf" srcId="{AC0A2356-2EF5-4B2D-9ECC-BA498239B8EC}" destId="{6AA7B7BE-A1D1-4EE9-9573-6F4CB01EA2CB}" srcOrd="0" destOrd="0" presId="urn:microsoft.com/office/officeart/2005/8/layout/default"/>
    <dgm:cxn modelId="{F0034E6B-AC7F-4F1F-BE99-D8913FE94062}" srcId="{087DC420-1922-4593-BC34-E9101B0D41DD}" destId="{7595E740-DC80-40EE-AD54-3737E839A639}" srcOrd="3" destOrd="0" parTransId="{861081B8-B26F-4D32-A802-F6F68D081264}" sibTransId="{5B9B692A-12B6-47C8-8179-ECF149ADE495}"/>
    <dgm:cxn modelId="{53D0364F-CBB2-463C-A4B1-3D776CEB2FF7}" srcId="{087DC420-1922-4593-BC34-E9101B0D41DD}" destId="{DF73D834-9406-4C1B-8EA4-62DB6FAFC837}" srcOrd="9" destOrd="0" parTransId="{E50AED3D-BFF6-443E-BCF4-CC47F56EC288}" sibTransId="{046B2B03-5BD5-4082-86E5-9E6AB32BB2BD}"/>
    <dgm:cxn modelId="{3DF45A51-B498-447C-BA83-BFE90F931EDE}" type="presOf" srcId="{E004E60F-D6A0-4A19-AD22-8DEA183854D1}" destId="{9B64B3CF-3373-4A80-B9C3-A16A10CD3A72}" srcOrd="0" destOrd="0" presId="urn:microsoft.com/office/officeart/2005/8/layout/default"/>
    <dgm:cxn modelId="{32D9F174-C4CC-4602-A4DB-F4830E00E0D5}" srcId="{087DC420-1922-4593-BC34-E9101B0D41DD}" destId="{049869A4-D808-4BE6-B2AA-9C304D4AF357}" srcOrd="7" destOrd="0" parTransId="{28A422AF-F47A-4FF2-ACBF-70523298156F}" sibTransId="{53AA8A9C-330D-4150-A051-9D653DFB7102}"/>
    <dgm:cxn modelId="{C3D79E77-6A43-432E-9268-6EEA2647E3F6}" type="presOf" srcId="{E0A8810A-96C8-41C9-BDC4-1374F9A9589D}" destId="{A8CBE50F-A1EE-4608-BED3-C4965797276E}" srcOrd="0" destOrd="0" presId="urn:microsoft.com/office/officeart/2005/8/layout/default"/>
    <dgm:cxn modelId="{6A76997B-AC86-46CF-8517-8508F3744332}" type="presOf" srcId="{6B025F56-B793-4C03-B43F-2F0D54B40D41}" destId="{6F85E649-1CEF-45D3-834D-9750E1FC66E3}" srcOrd="0" destOrd="0" presId="urn:microsoft.com/office/officeart/2005/8/layout/default"/>
    <dgm:cxn modelId="{4648A38F-4480-4575-8465-AE768C994967}" type="presOf" srcId="{C66B6BD9-6C6C-4B05-B647-6C5B27179E3E}" destId="{19E1F392-33E9-4A09-B221-0B025EB87D37}" srcOrd="0" destOrd="0" presId="urn:microsoft.com/office/officeart/2005/8/layout/default"/>
    <dgm:cxn modelId="{4C936096-EF4E-4567-9667-8FC44A8F4DEF}" srcId="{087DC420-1922-4593-BC34-E9101B0D41DD}" destId="{E004E60F-D6A0-4A19-AD22-8DEA183854D1}" srcOrd="0" destOrd="0" parTransId="{9E9C7730-9696-4B97-9A9C-32D9E492B786}" sibTransId="{C7464EA3-48D4-43FE-8884-F977E772937F}"/>
    <dgm:cxn modelId="{575A97A9-5FBC-44D5-8CEE-D216E233E912}" type="presOf" srcId="{087DC420-1922-4593-BC34-E9101B0D41DD}" destId="{B8023CE4-0334-41C6-9568-27F405A4D6C9}" srcOrd="0" destOrd="0" presId="urn:microsoft.com/office/officeart/2005/8/layout/default"/>
    <dgm:cxn modelId="{1A9755C9-6D5B-4E1B-BD5F-D0D90893738A}" srcId="{087DC420-1922-4593-BC34-E9101B0D41DD}" destId="{AC0A2356-2EF5-4B2D-9ECC-BA498239B8EC}" srcOrd="10" destOrd="0" parTransId="{86FD8730-4D3D-42AC-A3AC-48F30214293D}" sibTransId="{75806974-81D2-483A-B65F-3B7E85D6881D}"/>
    <dgm:cxn modelId="{6E962ECC-FAD8-40F9-BA9A-202C8835F20C}" type="presOf" srcId="{6C92F9F9-E543-4906-8EF6-38CEBB86F215}" destId="{DE538900-87E4-43CE-848B-571B0728F3BF}" srcOrd="0" destOrd="0" presId="urn:microsoft.com/office/officeart/2005/8/layout/default"/>
    <dgm:cxn modelId="{0BE634D8-489F-4B97-9000-E164A3947C35}" srcId="{087DC420-1922-4593-BC34-E9101B0D41DD}" destId="{25008D8C-A046-4668-A787-5F008CABB7C5}" srcOrd="12" destOrd="0" parTransId="{38E7F8A2-4939-4A4C-B4D1-F87C3EA7E483}" sibTransId="{BAA71DA4-F688-49F1-981C-0F040BCF0B40}"/>
    <dgm:cxn modelId="{864FA9D8-5496-4B6A-8B5F-82BADBD780B3}" srcId="{087DC420-1922-4593-BC34-E9101B0D41DD}" destId="{E0A8810A-96C8-41C9-BDC4-1374F9A9589D}" srcOrd="8" destOrd="0" parTransId="{2AEA86B2-7A1A-44DF-9F1A-A8CDA7382D30}" sibTransId="{21B94E7F-EBD1-4FC9-A5B8-CCA879000B41}"/>
    <dgm:cxn modelId="{D00B08D9-43BE-44CB-934D-D76762866583}" type="presOf" srcId="{25008D8C-A046-4668-A787-5F008CABB7C5}" destId="{2486AC39-58AF-4598-9A47-A0B96C66387C}" srcOrd="0" destOrd="0" presId="urn:microsoft.com/office/officeart/2005/8/layout/default"/>
    <dgm:cxn modelId="{C6CADEDF-3A50-4D8D-9C26-4E9E3FCB659A}" srcId="{087DC420-1922-4593-BC34-E9101B0D41DD}" destId="{0009D7C6-4B80-45E7-A8F6-D546F162682C}" srcOrd="11" destOrd="0" parTransId="{39971476-0A3E-4EB2-A62B-7F934F906ED1}" sibTransId="{D84D1296-EF9A-4A68-91B2-C049E93D2D11}"/>
    <dgm:cxn modelId="{CA6400E2-EED7-4887-9007-57ABBD3ACFF1}" srcId="{087DC420-1922-4593-BC34-E9101B0D41DD}" destId="{BC835250-A6E0-4189-9A42-0D98FE92EB20}" srcOrd="5" destOrd="0" parTransId="{6CB5D768-6807-403E-8A80-0164D93ED31B}" sibTransId="{BADB7F47-C5C0-4DC7-A194-796DF754D798}"/>
    <dgm:cxn modelId="{CE4076F0-2B34-422B-ABA7-36C28D423EAE}" type="presOf" srcId="{7595E740-DC80-40EE-AD54-3737E839A639}" destId="{45ECFB9B-E1ED-43F6-9ED9-40747B3A60A3}" srcOrd="0" destOrd="0" presId="urn:microsoft.com/office/officeart/2005/8/layout/default"/>
    <dgm:cxn modelId="{4DA6D927-2AB1-4A3F-9FD1-31F2A71A57A0}" type="presParOf" srcId="{B8023CE4-0334-41C6-9568-27F405A4D6C9}" destId="{9B64B3CF-3373-4A80-B9C3-A16A10CD3A72}" srcOrd="0" destOrd="0" presId="urn:microsoft.com/office/officeart/2005/8/layout/default"/>
    <dgm:cxn modelId="{D647DCDE-2122-4966-8E13-7471C4B3E93A}" type="presParOf" srcId="{B8023CE4-0334-41C6-9568-27F405A4D6C9}" destId="{2BD5CB1C-0B80-42B4-84CF-D073941A678F}" srcOrd="1" destOrd="0" presId="urn:microsoft.com/office/officeart/2005/8/layout/default"/>
    <dgm:cxn modelId="{EA9FF21D-EF09-4F29-B32D-042C8AB5D1FD}" type="presParOf" srcId="{B8023CE4-0334-41C6-9568-27F405A4D6C9}" destId="{6F85E649-1CEF-45D3-834D-9750E1FC66E3}" srcOrd="2" destOrd="0" presId="urn:microsoft.com/office/officeart/2005/8/layout/default"/>
    <dgm:cxn modelId="{C48DF16F-72C1-4955-BB0D-B23632346749}" type="presParOf" srcId="{B8023CE4-0334-41C6-9568-27F405A4D6C9}" destId="{11FF04E2-FD39-4E17-B9A7-7458CA11B9BC}" srcOrd="3" destOrd="0" presId="urn:microsoft.com/office/officeart/2005/8/layout/default"/>
    <dgm:cxn modelId="{FAD7A9C4-D632-4745-A0B5-AE7EC163E47E}" type="presParOf" srcId="{B8023CE4-0334-41C6-9568-27F405A4D6C9}" destId="{DE538900-87E4-43CE-848B-571B0728F3BF}" srcOrd="4" destOrd="0" presId="urn:microsoft.com/office/officeart/2005/8/layout/default"/>
    <dgm:cxn modelId="{74AC6B75-765F-4C03-8B3C-31CF8F71B67C}" type="presParOf" srcId="{B8023CE4-0334-41C6-9568-27F405A4D6C9}" destId="{D6E4A135-3BF3-47F9-AF23-7EC28AB2D863}" srcOrd="5" destOrd="0" presId="urn:microsoft.com/office/officeart/2005/8/layout/default"/>
    <dgm:cxn modelId="{0017C472-E73B-435B-8E58-334EC7AA4487}" type="presParOf" srcId="{B8023CE4-0334-41C6-9568-27F405A4D6C9}" destId="{45ECFB9B-E1ED-43F6-9ED9-40747B3A60A3}" srcOrd="6" destOrd="0" presId="urn:microsoft.com/office/officeart/2005/8/layout/default"/>
    <dgm:cxn modelId="{67A4F393-AC78-43AA-8B3B-ADDF804EB54D}" type="presParOf" srcId="{B8023CE4-0334-41C6-9568-27F405A4D6C9}" destId="{4AC494F7-947F-4840-A667-12F27C133F43}" srcOrd="7" destOrd="0" presId="urn:microsoft.com/office/officeart/2005/8/layout/default"/>
    <dgm:cxn modelId="{339BB44F-580C-4438-892C-395ED4E7BE95}" type="presParOf" srcId="{B8023CE4-0334-41C6-9568-27F405A4D6C9}" destId="{89F727C1-EAA7-4536-94C5-1BBA83D76F71}" srcOrd="8" destOrd="0" presId="urn:microsoft.com/office/officeart/2005/8/layout/default"/>
    <dgm:cxn modelId="{455DDEF8-0CBC-4A8A-8566-71B763D14390}" type="presParOf" srcId="{B8023CE4-0334-41C6-9568-27F405A4D6C9}" destId="{CFEFBED0-647F-4316-BFB8-6AE38D88E721}" srcOrd="9" destOrd="0" presId="urn:microsoft.com/office/officeart/2005/8/layout/default"/>
    <dgm:cxn modelId="{95DA65A5-C8D2-4818-9E3C-D053B475B69F}" type="presParOf" srcId="{B8023CE4-0334-41C6-9568-27F405A4D6C9}" destId="{8BA97525-F787-450C-92CA-B014E3B301DD}" srcOrd="10" destOrd="0" presId="urn:microsoft.com/office/officeart/2005/8/layout/default"/>
    <dgm:cxn modelId="{E9A2293D-7111-4CCC-A25A-BC9A263E160F}" type="presParOf" srcId="{B8023CE4-0334-41C6-9568-27F405A4D6C9}" destId="{518043E6-AEA4-4F74-9C3C-6CFE996D4FAE}" srcOrd="11" destOrd="0" presId="urn:microsoft.com/office/officeart/2005/8/layout/default"/>
    <dgm:cxn modelId="{D90C8DB4-B481-4BCC-A1BF-B981BE2235C6}" type="presParOf" srcId="{B8023CE4-0334-41C6-9568-27F405A4D6C9}" destId="{19E1F392-33E9-4A09-B221-0B025EB87D37}" srcOrd="12" destOrd="0" presId="urn:microsoft.com/office/officeart/2005/8/layout/default"/>
    <dgm:cxn modelId="{9C641362-3F64-4AC1-AE84-915C109B4C36}" type="presParOf" srcId="{B8023CE4-0334-41C6-9568-27F405A4D6C9}" destId="{1C8313D0-F493-4E3F-B8E7-2ECE26D81B8E}" srcOrd="13" destOrd="0" presId="urn:microsoft.com/office/officeart/2005/8/layout/default"/>
    <dgm:cxn modelId="{2D8AE33F-2810-4743-ABF5-A1AEDB5C7A80}" type="presParOf" srcId="{B8023CE4-0334-41C6-9568-27F405A4D6C9}" destId="{F2F99B69-121B-49C7-855D-47AF3E5A72FA}" srcOrd="14" destOrd="0" presId="urn:microsoft.com/office/officeart/2005/8/layout/default"/>
    <dgm:cxn modelId="{7AAE2952-A656-42C5-BCFD-A5727BE8D15B}" type="presParOf" srcId="{B8023CE4-0334-41C6-9568-27F405A4D6C9}" destId="{6729687A-E1C3-426D-B452-AD6E4352CFD2}" srcOrd="15" destOrd="0" presId="urn:microsoft.com/office/officeart/2005/8/layout/default"/>
    <dgm:cxn modelId="{6783E6C8-976C-4AB9-B776-18770B93028E}" type="presParOf" srcId="{B8023CE4-0334-41C6-9568-27F405A4D6C9}" destId="{A8CBE50F-A1EE-4608-BED3-C4965797276E}" srcOrd="16" destOrd="0" presId="urn:microsoft.com/office/officeart/2005/8/layout/default"/>
    <dgm:cxn modelId="{84FF3A5C-0EF7-4FDF-839A-166A4A2CF070}" type="presParOf" srcId="{B8023CE4-0334-41C6-9568-27F405A4D6C9}" destId="{56742AAF-2B59-4DB1-8C29-8FE251B1DB20}" srcOrd="17" destOrd="0" presId="urn:microsoft.com/office/officeart/2005/8/layout/default"/>
    <dgm:cxn modelId="{1148B0E8-45AF-4A04-860B-1C89FC8122B7}" type="presParOf" srcId="{B8023CE4-0334-41C6-9568-27F405A4D6C9}" destId="{57D4A8B3-6719-485A-BA10-417437F951B7}" srcOrd="18" destOrd="0" presId="urn:microsoft.com/office/officeart/2005/8/layout/default"/>
    <dgm:cxn modelId="{35435CBB-D0ED-4B5F-B510-6AD8817971FA}" type="presParOf" srcId="{B8023CE4-0334-41C6-9568-27F405A4D6C9}" destId="{05761C8A-D514-4306-BD5F-7CF10C4A5E15}" srcOrd="19" destOrd="0" presId="urn:microsoft.com/office/officeart/2005/8/layout/default"/>
    <dgm:cxn modelId="{76271D98-A673-47DE-AD27-82843365B3D3}" type="presParOf" srcId="{B8023CE4-0334-41C6-9568-27F405A4D6C9}" destId="{6AA7B7BE-A1D1-4EE9-9573-6F4CB01EA2CB}" srcOrd="20" destOrd="0" presId="urn:microsoft.com/office/officeart/2005/8/layout/default"/>
    <dgm:cxn modelId="{A3EF7237-0730-477E-BDF6-C1F6E206672D}" type="presParOf" srcId="{B8023CE4-0334-41C6-9568-27F405A4D6C9}" destId="{66C583E6-B75D-4276-B590-475BD2D743A1}" srcOrd="21" destOrd="0" presId="urn:microsoft.com/office/officeart/2005/8/layout/default"/>
    <dgm:cxn modelId="{C4622F6C-EA5F-436F-AED8-AF3412807403}" type="presParOf" srcId="{B8023CE4-0334-41C6-9568-27F405A4D6C9}" destId="{84F84AD8-A122-4EE3-9F03-57D2425F161B}" srcOrd="22" destOrd="0" presId="urn:microsoft.com/office/officeart/2005/8/layout/default"/>
    <dgm:cxn modelId="{282467CE-6A63-467C-83BE-245714860921}" type="presParOf" srcId="{B8023CE4-0334-41C6-9568-27F405A4D6C9}" destId="{339CA4A3-9A1A-4C38-A6CD-227ED5925FA8}" srcOrd="23" destOrd="0" presId="urn:microsoft.com/office/officeart/2005/8/layout/default"/>
    <dgm:cxn modelId="{2407DA17-0402-486D-AEB1-919A14FB139B}" type="presParOf" srcId="{B8023CE4-0334-41C6-9568-27F405A4D6C9}" destId="{2486AC39-58AF-4598-9A47-A0B96C66387C}" srcOrd="2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3AE493-4DD1-4249-88B1-869D579DFB5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CF9C136-BA4E-4C83-B63B-BB734012EC41}">
      <dgm:prSet/>
      <dgm:spPr/>
      <dgm:t>
        <a:bodyPr/>
        <a:lstStyle/>
        <a:p>
          <a:r>
            <a:rPr lang="en-US"/>
            <a:t>Customer places the order using the Taclo app. The order placed is received by the restaurant.</a:t>
          </a:r>
        </a:p>
      </dgm:t>
    </dgm:pt>
    <dgm:pt modelId="{768F6F4B-D301-48F8-8D09-AE991E527090}" type="parTrans" cxnId="{1414B5B7-30A8-449E-8668-A51D6DD62BF9}">
      <dgm:prSet/>
      <dgm:spPr/>
      <dgm:t>
        <a:bodyPr/>
        <a:lstStyle/>
        <a:p>
          <a:endParaRPr lang="en-US"/>
        </a:p>
      </dgm:t>
    </dgm:pt>
    <dgm:pt modelId="{B0749438-7BE2-4387-9F76-CF00F9B6C066}" type="sibTrans" cxnId="{1414B5B7-30A8-449E-8668-A51D6DD62BF9}">
      <dgm:prSet/>
      <dgm:spPr/>
      <dgm:t>
        <a:bodyPr/>
        <a:lstStyle/>
        <a:p>
          <a:endParaRPr lang="en-US"/>
        </a:p>
      </dgm:t>
    </dgm:pt>
    <dgm:pt modelId="{12AD67FF-3F8F-40A9-B72E-720596B36B12}">
      <dgm:prSet/>
      <dgm:spPr/>
      <dgm:t>
        <a:bodyPr/>
        <a:lstStyle/>
        <a:p>
          <a:r>
            <a:rPr lang="en-US"/>
            <a:t>Once the restaurant accepts the order, a message is sent to the nearest drone hub.</a:t>
          </a:r>
        </a:p>
      </dgm:t>
    </dgm:pt>
    <dgm:pt modelId="{AEE9F427-B94F-40E8-9AD0-2CF3B9051BA3}" type="parTrans" cxnId="{95DE2707-D5B7-4974-A2B8-146C14605758}">
      <dgm:prSet/>
      <dgm:spPr/>
      <dgm:t>
        <a:bodyPr/>
        <a:lstStyle/>
        <a:p>
          <a:endParaRPr lang="en-US"/>
        </a:p>
      </dgm:t>
    </dgm:pt>
    <dgm:pt modelId="{22D4B385-682F-4F94-9437-D125B41A0353}" type="sibTrans" cxnId="{95DE2707-D5B7-4974-A2B8-146C14605758}">
      <dgm:prSet/>
      <dgm:spPr/>
      <dgm:t>
        <a:bodyPr/>
        <a:lstStyle/>
        <a:p>
          <a:endParaRPr lang="en-US"/>
        </a:p>
      </dgm:t>
    </dgm:pt>
    <dgm:pt modelId="{74EF3DC1-19A9-4A35-BBBE-D98CE16D9729}">
      <dgm:prSet/>
      <dgm:spPr/>
      <dgm:t>
        <a:bodyPr/>
        <a:lstStyle/>
        <a:p>
          <a:r>
            <a:rPr lang="en-US"/>
            <a:t>A drone is assigned with the consignment and its scheduled pick up will be given to it.</a:t>
          </a:r>
        </a:p>
      </dgm:t>
    </dgm:pt>
    <dgm:pt modelId="{722F453B-DA54-48FB-9B04-98BDB5B4300B}" type="parTrans" cxnId="{D521C09A-CA12-4839-A196-D7372D540E87}">
      <dgm:prSet/>
      <dgm:spPr/>
      <dgm:t>
        <a:bodyPr/>
        <a:lstStyle/>
        <a:p>
          <a:endParaRPr lang="en-US"/>
        </a:p>
      </dgm:t>
    </dgm:pt>
    <dgm:pt modelId="{6F50D0D9-6D80-4437-B6C5-0181ACD7CEC3}" type="sibTrans" cxnId="{D521C09A-CA12-4839-A196-D7372D540E87}">
      <dgm:prSet/>
      <dgm:spPr/>
      <dgm:t>
        <a:bodyPr/>
        <a:lstStyle/>
        <a:p>
          <a:endParaRPr lang="en-US"/>
        </a:p>
      </dgm:t>
    </dgm:pt>
    <dgm:pt modelId="{481BB0F1-EB35-4850-86F0-F8276A3DF3ED}">
      <dgm:prSet/>
      <dgm:spPr/>
      <dgm:t>
        <a:bodyPr/>
        <a:lstStyle/>
        <a:p>
          <a:r>
            <a:rPr lang="en-US"/>
            <a:t>As the required estimated time of pick up(ETP) it will reach the restaurant.</a:t>
          </a:r>
        </a:p>
      </dgm:t>
    </dgm:pt>
    <dgm:pt modelId="{92935B50-BE2B-4E0D-9084-744830A8EA4A}" type="parTrans" cxnId="{9CCFC809-8F88-449F-A499-E436D1EAABCD}">
      <dgm:prSet/>
      <dgm:spPr/>
      <dgm:t>
        <a:bodyPr/>
        <a:lstStyle/>
        <a:p>
          <a:endParaRPr lang="en-US"/>
        </a:p>
      </dgm:t>
    </dgm:pt>
    <dgm:pt modelId="{D7FA34C9-FE27-4430-BF1F-F9A9E2B5C62B}" type="sibTrans" cxnId="{9CCFC809-8F88-449F-A499-E436D1EAABCD}">
      <dgm:prSet/>
      <dgm:spPr/>
      <dgm:t>
        <a:bodyPr/>
        <a:lstStyle/>
        <a:p>
          <a:endParaRPr lang="en-US"/>
        </a:p>
      </dgm:t>
    </dgm:pt>
    <dgm:pt modelId="{98793EC0-511B-4F03-8BAE-AE26DA772E0A}">
      <dgm:prSet/>
      <dgm:spPr/>
      <dgm:t>
        <a:bodyPr/>
        <a:lstStyle/>
        <a:p>
          <a:r>
            <a:rPr lang="en-US"/>
            <a:t>Once it pickup the order a message will be sent to the customer regarding the pickup and ETP of the food.</a:t>
          </a:r>
        </a:p>
      </dgm:t>
    </dgm:pt>
    <dgm:pt modelId="{F9250009-ADE1-40F1-BBFF-69169A17E0E1}" type="parTrans" cxnId="{129BF8F7-C5B2-4412-B234-1ECFD2DF31D0}">
      <dgm:prSet/>
      <dgm:spPr/>
      <dgm:t>
        <a:bodyPr/>
        <a:lstStyle/>
        <a:p>
          <a:endParaRPr lang="en-US"/>
        </a:p>
      </dgm:t>
    </dgm:pt>
    <dgm:pt modelId="{FB131C3E-FC0D-4D5F-A6A5-D8806C4D52CB}" type="sibTrans" cxnId="{129BF8F7-C5B2-4412-B234-1ECFD2DF31D0}">
      <dgm:prSet/>
      <dgm:spPr/>
      <dgm:t>
        <a:bodyPr/>
        <a:lstStyle/>
        <a:p>
          <a:endParaRPr lang="en-US"/>
        </a:p>
      </dgm:t>
    </dgm:pt>
    <dgm:pt modelId="{EF78DDB8-6283-4779-B24A-53361F2705E8}">
      <dgm:prSet/>
      <dgm:spPr/>
      <dgm:t>
        <a:bodyPr/>
        <a:lstStyle/>
        <a:p>
          <a:r>
            <a:rPr lang="en-US"/>
            <a:t>The order is delivered to the location either to the customer or his/her representative.</a:t>
          </a:r>
        </a:p>
      </dgm:t>
    </dgm:pt>
    <dgm:pt modelId="{165BD010-C0FC-400E-B46D-CB39FCE7133A}" type="parTrans" cxnId="{85E6F141-429E-4859-9D95-7C39501720FF}">
      <dgm:prSet/>
      <dgm:spPr/>
      <dgm:t>
        <a:bodyPr/>
        <a:lstStyle/>
        <a:p>
          <a:endParaRPr lang="en-US"/>
        </a:p>
      </dgm:t>
    </dgm:pt>
    <dgm:pt modelId="{28B8F5C8-6345-4A16-AE27-575F1B1740C3}" type="sibTrans" cxnId="{85E6F141-429E-4859-9D95-7C39501720FF}">
      <dgm:prSet/>
      <dgm:spPr/>
      <dgm:t>
        <a:bodyPr/>
        <a:lstStyle/>
        <a:p>
          <a:endParaRPr lang="en-US"/>
        </a:p>
      </dgm:t>
    </dgm:pt>
    <dgm:pt modelId="{32DBB567-49BD-417D-936F-C5F181589260}">
      <dgm:prSet/>
      <dgm:spPr/>
      <dgm:t>
        <a:bodyPr/>
        <a:lstStyle/>
        <a:p>
          <a:r>
            <a:rPr lang="en-US"/>
            <a:t>Deliver to a predefined, or pre-identified drop-off point to reduce delivery time of about 15 minutes to about 3 minutes.</a:t>
          </a:r>
        </a:p>
      </dgm:t>
    </dgm:pt>
    <dgm:pt modelId="{6B679D5C-1C73-42E2-9140-B20C36F3603B}" type="parTrans" cxnId="{93811E12-43CC-420A-873C-0A4411EC80AE}">
      <dgm:prSet/>
      <dgm:spPr/>
      <dgm:t>
        <a:bodyPr/>
        <a:lstStyle/>
        <a:p>
          <a:endParaRPr lang="en-US"/>
        </a:p>
      </dgm:t>
    </dgm:pt>
    <dgm:pt modelId="{B4352F89-9652-42F5-A730-E607A168063D}" type="sibTrans" cxnId="{93811E12-43CC-420A-873C-0A4411EC80AE}">
      <dgm:prSet/>
      <dgm:spPr/>
      <dgm:t>
        <a:bodyPr/>
        <a:lstStyle/>
        <a:p>
          <a:endParaRPr lang="en-US"/>
        </a:p>
      </dgm:t>
    </dgm:pt>
    <dgm:pt modelId="{7D6E6AF1-FE71-4A8D-8FB5-A02F42ABAD63}">
      <dgm:prSet/>
      <dgm:spPr/>
      <dgm:t>
        <a:bodyPr/>
        <a:lstStyle/>
        <a:p>
          <a:r>
            <a:rPr lang="en-US"/>
            <a:t>Once the delivery is completed, the drone will head back to the original hub. In case, it has enough battery and if get call from nearest restaurant for 2</a:t>
          </a:r>
          <a:r>
            <a:rPr lang="en-US" baseline="30000"/>
            <a:t>nd</a:t>
          </a:r>
          <a:r>
            <a:rPr lang="en-US"/>
            <a:t> flight it can move directly to 2</a:t>
          </a:r>
          <a:r>
            <a:rPr lang="en-US" baseline="30000"/>
            <a:t>nd</a:t>
          </a:r>
          <a:r>
            <a:rPr lang="en-US"/>
            <a:t> delivery</a:t>
          </a:r>
        </a:p>
      </dgm:t>
    </dgm:pt>
    <dgm:pt modelId="{9C59D9F1-39E6-4353-B625-83DAD2BB9D75}" type="parTrans" cxnId="{48D99B64-AA95-42EB-946D-42DB67C1829F}">
      <dgm:prSet/>
      <dgm:spPr/>
      <dgm:t>
        <a:bodyPr/>
        <a:lstStyle/>
        <a:p>
          <a:endParaRPr lang="en-US"/>
        </a:p>
      </dgm:t>
    </dgm:pt>
    <dgm:pt modelId="{64AB9288-F19B-4DF0-804C-9304165153B5}" type="sibTrans" cxnId="{48D99B64-AA95-42EB-946D-42DB67C1829F}">
      <dgm:prSet/>
      <dgm:spPr/>
      <dgm:t>
        <a:bodyPr/>
        <a:lstStyle/>
        <a:p>
          <a:endParaRPr lang="en-US"/>
        </a:p>
      </dgm:t>
    </dgm:pt>
    <dgm:pt modelId="{CA829A99-6308-4825-A653-DF41A851ED00}" type="pres">
      <dgm:prSet presAssocID="{423AE493-4DD1-4249-88B1-869D579DFB5C}" presName="Name0" presStyleCnt="0">
        <dgm:presLayoutVars>
          <dgm:dir/>
          <dgm:resizeHandles val="exact"/>
        </dgm:presLayoutVars>
      </dgm:prSet>
      <dgm:spPr/>
    </dgm:pt>
    <dgm:pt modelId="{43BD02E2-F43A-4F3D-A677-C4451FB6222E}" type="pres">
      <dgm:prSet presAssocID="{BCF9C136-BA4E-4C83-B63B-BB734012EC41}" presName="node" presStyleLbl="node1" presStyleIdx="0" presStyleCnt="8">
        <dgm:presLayoutVars>
          <dgm:bulletEnabled val="1"/>
        </dgm:presLayoutVars>
      </dgm:prSet>
      <dgm:spPr/>
    </dgm:pt>
    <dgm:pt modelId="{582F36A7-2860-48CF-B524-D25FC6AA3ABB}" type="pres">
      <dgm:prSet presAssocID="{B0749438-7BE2-4387-9F76-CF00F9B6C066}" presName="sibTrans" presStyleLbl="sibTrans1D1" presStyleIdx="0" presStyleCnt="7"/>
      <dgm:spPr/>
    </dgm:pt>
    <dgm:pt modelId="{60EA0B13-EF32-40A1-BF2A-23E34409683E}" type="pres">
      <dgm:prSet presAssocID="{B0749438-7BE2-4387-9F76-CF00F9B6C066}" presName="connectorText" presStyleLbl="sibTrans1D1" presStyleIdx="0" presStyleCnt="7"/>
      <dgm:spPr/>
    </dgm:pt>
    <dgm:pt modelId="{F3B5CE05-326A-45A4-8816-B763C9FBB4F0}" type="pres">
      <dgm:prSet presAssocID="{12AD67FF-3F8F-40A9-B72E-720596B36B12}" presName="node" presStyleLbl="node1" presStyleIdx="1" presStyleCnt="8">
        <dgm:presLayoutVars>
          <dgm:bulletEnabled val="1"/>
        </dgm:presLayoutVars>
      </dgm:prSet>
      <dgm:spPr/>
    </dgm:pt>
    <dgm:pt modelId="{71523830-1D16-41F0-9BD0-B808FDAECE85}" type="pres">
      <dgm:prSet presAssocID="{22D4B385-682F-4F94-9437-D125B41A0353}" presName="sibTrans" presStyleLbl="sibTrans1D1" presStyleIdx="1" presStyleCnt="7"/>
      <dgm:spPr/>
    </dgm:pt>
    <dgm:pt modelId="{500BD629-50B9-44AB-A784-1FC13028AF2F}" type="pres">
      <dgm:prSet presAssocID="{22D4B385-682F-4F94-9437-D125B41A0353}" presName="connectorText" presStyleLbl="sibTrans1D1" presStyleIdx="1" presStyleCnt="7"/>
      <dgm:spPr/>
    </dgm:pt>
    <dgm:pt modelId="{6F05AB45-720A-459F-8138-43A439498A86}" type="pres">
      <dgm:prSet presAssocID="{74EF3DC1-19A9-4A35-BBBE-D98CE16D9729}" presName="node" presStyleLbl="node1" presStyleIdx="2" presStyleCnt="8">
        <dgm:presLayoutVars>
          <dgm:bulletEnabled val="1"/>
        </dgm:presLayoutVars>
      </dgm:prSet>
      <dgm:spPr/>
    </dgm:pt>
    <dgm:pt modelId="{E9C4DF18-2213-4059-A888-84D1CC8154D2}" type="pres">
      <dgm:prSet presAssocID="{6F50D0D9-6D80-4437-B6C5-0181ACD7CEC3}" presName="sibTrans" presStyleLbl="sibTrans1D1" presStyleIdx="2" presStyleCnt="7"/>
      <dgm:spPr/>
    </dgm:pt>
    <dgm:pt modelId="{7D402DF0-EA47-4DD6-8690-1E211A4BFD28}" type="pres">
      <dgm:prSet presAssocID="{6F50D0D9-6D80-4437-B6C5-0181ACD7CEC3}" presName="connectorText" presStyleLbl="sibTrans1D1" presStyleIdx="2" presStyleCnt="7"/>
      <dgm:spPr/>
    </dgm:pt>
    <dgm:pt modelId="{34E659FD-F88C-43DC-931F-E6167BE075FF}" type="pres">
      <dgm:prSet presAssocID="{481BB0F1-EB35-4850-86F0-F8276A3DF3ED}" presName="node" presStyleLbl="node1" presStyleIdx="3" presStyleCnt="8">
        <dgm:presLayoutVars>
          <dgm:bulletEnabled val="1"/>
        </dgm:presLayoutVars>
      </dgm:prSet>
      <dgm:spPr/>
    </dgm:pt>
    <dgm:pt modelId="{2E75A125-C2E6-4006-A602-CCBA0DB1CCA5}" type="pres">
      <dgm:prSet presAssocID="{D7FA34C9-FE27-4430-BF1F-F9A9E2B5C62B}" presName="sibTrans" presStyleLbl="sibTrans1D1" presStyleIdx="3" presStyleCnt="7"/>
      <dgm:spPr/>
    </dgm:pt>
    <dgm:pt modelId="{615F272C-6388-40C5-891E-518C3549D6CC}" type="pres">
      <dgm:prSet presAssocID="{D7FA34C9-FE27-4430-BF1F-F9A9E2B5C62B}" presName="connectorText" presStyleLbl="sibTrans1D1" presStyleIdx="3" presStyleCnt="7"/>
      <dgm:spPr/>
    </dgm:pt>
    <dgm:pt modelId="{96B05314-D9B4-4457-A691-D98274B36090}" type="pres">
      <dgm:prSet presAssocID="{98793EC0-511B-4F03-8BAE-AE26DA772E0A}" presName="node" presStyleLbl="node1" presStyleIdx="4" presStyleCnt="8">
        <dgm:presLayoutVars>
          <dgm:bulletEnabled val="1"/>
        </dgm:presLayoutVars>
      </dgm:prSet>
      <dgm:spPr/>
    </dgm:pt>
    <dgm:pt modelId="{D07FC034-6176-48C8-88ED-2CCB080EBC32}" type="pres">
      <dgm:prSet presAssocID="{FB131C3E-FC0D-4D5F-A6A5-D8806C4D52CB}" presName="sibTrans" presStyleLbl="sibTrans1D1" presStyleIdx="4" presStyleCnt="7"/>
      <dgm:spPr/>
    </dgm:pt>
    <dgm:pt modelId="{B8B18BEC-27ED-4B13-8DA4-412EDC36A572}" type="pres">
      <dgm:prSet presAssocID="{FB131C3E-FC0D-4D5F-A6A5-D8806C4D52CB}" presName="connectorText" presStyleLbl="sibTrans1D1" presStyleIdx="4" presStyleCnt="7"/>
      <dgm:spPr/>
    </dgm:pt>
    <dgm:pt modelId="{AEB47D25-CC23-45F8-A47E-957D4061BF53}" type="pres">
      <dgm:prSet presAssocID="{EF78DDB8-6283-4779-B24A-53361F2705E8}" presName="node" presStyleLbl="node1" presStyleIdx="5" presStyleCnt="8">
        <dgm:presLayoutVars>
          <dgm:bulletEnabled val="1"/>
        </dgm:presLayoutVars>
      </dgm:prSet>
      <dgm:spPr/>
    </dgm:pt>
    <dgm:pt modelId="{734D83EC-D8C2-4845-9CDB-5C6B6ACBA831}" type="pres">
      <dgm:prSet presAssocID="{28B8F5C8-6345-4A16-AE27-575F1B1740C3}" presName="sibTrans" presStyleLbl="sibTrans1D1" presStyleIdx="5" presStyleCnt="7"/>
      <dgm:spPr/>
    </dgm:pt>
    <dgm:pt modelId="{CABD99FA-A60B-4A36-A010-79096F93B65F}" type="pres">
      <dgm:prSet presAssocID="{28B8F5C8-6345-4A16-AE27-575F1B1740C3}" presName="connectorText" presStyleLbl="sibTrans1D1" presStyleIdx="5" presStyleCnt="7"/>
      <dgm:spPr/>
    </dgm:pt>
    <dgm:pt modelId="{289DA70D-EB61-4B71-B075-F8FEA700796D}" type="pres">
      <dgm:prSet presAssocID="{32DBB567-49BD-417D-936F-C5F181589260}" presName="node" presStyleLbl="node1" presStyleIdx="6" presStyleCnt="8">
        <dgm:presLayoutVars>
          <dgm:bulletEnabled val="1"/>
        </dgm:presLayoutVars>
      </dgm:prSet>
      <dgm:spPr/>
    </dgm:pt>
    <dgm:pt modelId="{ABF04B88-768C-4428-8E4C-29418287215F}" type="pres">
      <dgm:prSet presAssocID="{B4352F89-9652-42F5-A730-E607A168063D}" presName="sibTrans" presStyleLbl="sibTrans1D1" presStyleIdx="6" presStyleCnt="7"/>
      <dgm:spPr/>
    </dgm:pt>
    <dgm:pt modelId="{B5A13CA7-CB86-4304-8975-59F781FAA83A}" type="pres">
      <dgm:prSet presAssocID="{B4352F89-9652-42F5-A730-E607A168063D}" presName="connectorText" presStyleLbl="sibTrans1D1" presStyleIdx="6" presStyleCnt="7"/>
      <dgm:spPr/>
    </dgm:pt>
    <dgm:pt modelId="{A8438795-B579-4D8A-AFEB-C6E0333976C1}" type="pres">
      <dgm:prSet presAssocID="{7D6E6AF1-FE71-4A8D-8FB5-A02F42ABAD63}" presName="node" presStyleLbl="node1" presStyleIdx="7" presStyleCnt="8">
        <dgm:presLayoutVars>
          <dgm:bulletEnabled val="1"/>
        </dgm:presLayoutVars>
      </dgm:prSet>
      <dgm:spPr/>
    </dgm:pt>
  </dgm:ptLst>
  <dgm:cxnLst>
    <dgm:cxn modelId="{A7335703-59C5-4342-A736-2E6123E4BE36}" type="presOf" srcId="{98793EC0-511B-4F03-8BAE-AE26DA772E0A}" destId="{96B05314-D9B4-4457-A691-D98274B36090}" srcOrd="0" destOrd="0" presId="urn:microsoft.com/office/officeart/2016/7/layout/RepeatingBendingProcessNew"/>
    <dgm:cxn modelId="{95DE2707-D5B7-4974-A2B8-146C14605758}" srcId="{423AE493-4DD1-4249-88B1-869D579DFB5C}" destId="{12AD67FF-3F8F-40A9-B72E-720596B36B12}" srcOrd="1" destOrd="0" parTransId="{AEE9F427-B94F-40E8-9AD0-2CF3B9051BA3}" sibTransId="{22D4B385-682F-4F94-9437-D125B41A0353}"/>
    <dgm:cxn modelId="{9CCFC809-8F88-449F-A499-E436D1EAABCD}" srcId="{423AE493-4DD1-4249-88B1-869D579DFB5C}" destId="{481BB0F1-EB35-4850-86F0-F8276A3DF3ED}" srcOrd="3" destOrd="0" parTransId="{92935B50-BE2B-4E0D-9084-744830A8EA4A}" sibTransId="{D7FA34C9-FE27-4430-BF1F-F9A9E2B5C62B}"/>
    <dgm:cxn modelId="{25B0DC0F-6F3A-4E19-A52C-21BED626D89E}" type="presOf" srcId="{FB131C3E-FC0D-4D5F-A6A5-D8806C4D52CB}" destId="{D07FC034-6176-48C8-88ED-2CCB080EBC32}" srcOrd="0" destOrd="0" presId="urn:microsoft.com/office/officeart/2016/7/layout/RepeatingBendingProcessNew"/>
    <dgm:cxn modelId="{93811E12-43CC-420A-873C-0A4411EC80AE}" srcId="{423AE493-4DD1-4249-88B1-869D579DFB5C}" destId="{32DBB567-49BD-417D-936F-C5F181589260}" srcOrd="6" destOrd="0" parTransId="{6B679D5C-1C73-42E2-9140-B20C36F3603B}" sibTransId="{B4352F89-9652-42F5-A730-E607A168063D}"/>
    <dgm:cxn modelId="{277BA415-54CE-4B52-88EC-3CFFB2CE7C35}" type="presOf" srcId="{D7FA34C9-FE27-4430-BF1F-F9A9E2B5C62B}" destId="{2E75A125-C2E6-4006-A602-CCBA0DB1CCA5}" srcOrd="0" destOrd="0" presId="urn:microsoft.com/office/officeart/2016/7/layout/RepeatingBendingProcessNew"/>
    <dgm:cxn modelId="{C079202D-4E3B-4E1B-AE36-9E80A71B586C}" type="presOf" srcId="{22D4B385-682F-4F94-9437-D125B41A0353}" destId="{71523830-1D16-41F0-9BD0-B808FDAECE85}" srcOrd="0" destOrd="0" presId="urn:microsoft.com/office/officeart/2016/7/layout/RepeatingBendingProcessNew"/>
    <dgm:cxn modelId="{3A483F2E-DF6A-4313-9C76-0DAE1F0DEB8B}" type="presOf" srcId="{EF78DDB8-6283-4779-B24A-53361F2705E8}" destId="{AEB47D25-CC23-45F8-A47E-957D4061BF53}" srcOrd="0" destOrd="0" presId="urn:microsoft.com/office/officeart/2016/7/layout/RepeatingBendingProcessNew"/>
    <dgm:cxn modelId="{D3F1763F-5FFB-482C-B925-4741DCF4345C}" type="presOf" srcId="{B4352F89-9652-42F5-A730-E607A168063D}" destId="{ABF04B88-768C-4428-8E4C-29418287215F}" srcOrd="0" destOrd="0" presId="urn:microsoft.com/office/officeart/2016/7/layout/RepeatingBendingProcessNew"/>
    <dgm:cxn modelId="{85E6F141-429E-4859-9D95-7C39501720FF}" srcId="{423AE493-4DD1-4249-88B1-869D579DFB5C}" destId="{EF78DDB8-6283-4779-B24A-53361F2705E8}" srcOrd="5" destOrd="0" parTransId="{165BD010-C0FC-400E-B46D-CB39FCE7133A}" sibTransId="{28B8F5C8-6345-4A16-AE27-575F1B1740C3}"/>
    <dgm:cxn modelId="{128C5964-BA0E-4EA6-ADDC-8A635B86FE75}" type="presOf" srcId="{6F50D0D9-6D80-4437-B6C5-0181ACD7CEC3}" destId="{7D402DF0-EA47-4DD6-8690-1E211A4BFD28}" srcOrd="1" destOrd="0" presId="urn:microsoft.com/office/officeart/2016/7/layout/RepeatingBendingProcessNew"/>
    <dgm:cxn modelId="{48D99B64-AA95-42EB-946D-42DB67C1829F}" srcId="{423AE493-4DD1-4249-88B1-869D579DFB5C}" destId="{7D6E6AF1-FE71-4A8D-8FB5-A02F42ABAD63}" srcOrd="7" destOrd="0" parTransId="{9C59D9F1-39E6-4353-B625-83DAD2BB9D75}" sibTransId="{64AB9288-F19B-4DF0-804C-9304165153B5}"/>
    <dgm:cxn modelId="{915D6747-6E9E-40B3-A997-88ECA221B0A7}" type="presOf" srcId="{12AD67FF-3F8F-40A9-B72E-720596B36B12}" destId="{F3B5CE05-326A-45A4-8816-B763C9FBB4F0}" srcOrd="0" destOrd="0" presId="urn:microsoft.com/office/officeart/2016/7/layout/RepeatingBendingProcessNew"/>
    <dgm:cxn modelId="{45BEED4C-5D01-4EF1-89D7-E86ED32B9531}" type="presOf" srcId="{B0749438-7BE2-4387-9F76-CF00F9B6C066}" destId="{60EA0B13-EF32-40A1-BF2A-23E34409683E}" srcOrd="1" destOrd="0" presId="urn:microsoft.com/office/officeart/2016/7/layout/RepeatingBendingProcessNew"/>
    <dgm:cxn modelId="{5D789254-B2F0-4E1C-A6DB-9CCE79F8FD3C}" type="presOf" srcId="{32DBB567-49BD-417D-936F-C5F181589260}" destId="{289DA70D-EB61-4B71-B075-F8FEA700796D}" srcOrd="0" destOrd="0" presId="urn:microsoft.com/office/officeart/2016/7/layout/RepeatingBendingProcessNew"/>
    <dgm:cxn modelId="{AF25BC91-375C-4AF0-A23A-7DF5F56A3AF1}" type="presOf" srcId="{B4352F89-9652-42F5-A730-E607A168063D}" destId="{B5A13CA7-CB86-4304-8975-59F781FAA83A}" srcOrd="1" destOrd="0" presId="urn:microsoft.com/office/officeart/2016/7/layout/RepeatingBendingProcessNew"/>
    <dgm:cxn modelId="{60C0C192-305C-4D5F-A526-38E8E68933C6}" type="presOf" srcId="{28B8F5C8-6345-4A16-AE27-575F1B1740C3}" destId="{734D83EC-D8C2-4845-9CDB-5C6B6ACBA831}" srcOrd="0" destOrd="0" presId="urn:microsoft.com/office/officeart/2016/7/layout/RepeatingBendingProcessNew"/>
    <dgm:cxn modelId="{7C7F3A95-420B-4578-9B1C-0B4BFEB22B65}" type="presOf" srcId="{74EF3DC1-19A9-4A35-BBBE-D98CE16D9729}" destId="{6F05AB45-720A-459F-8138-43A439498A86}" srcOrd="0" destOrd="0" presId="urn:microsoft.com/office/officeart/2016/7/layout/RepeatingBendingProcessNew"/>
    <dgm:cxn modelId="{D521C09A-CA12-4839-A196-D7372D540E87}" srcId="{423AE493-4DD1-4249-88B1-869D579DFB5C}" destId="{74EF3DC1-19A9-4A35-BBBE-D98CE16D9729}" srcOrd="2" destOrd="0" parTransId="{722F453B-DA54-48FB-9B04-98BDB5B4300B}" sibTransId="{6F50D0D9-6D80-4437-B6C5-0181ACD7CEC3}"/>
    <dgm:cxn modelId="{90F641AB-C0C6-47FF-B14C-154477A3B45C}" type="presOf" srcId="{BCF9C136-BA4E-4C83-B63B-BB734012EC41}" destId="{43BD02E2-F43A-4F3D-A677-C4451FB6222E}" srcOrd="0" destOrd="0" presId="urn:microsoft.com/office/officeart/2016/7/layout/RepeatingBendingProcessNew"/>
    <dgm:cxn modelId="{57CB3FAD-0CE2-4227-B736-5913B1092258}" type="presOf" srcId="{6F50D0D9-6D80-4437-B6C5-0181ACD7CEC3}" destId="{E9C4DF18-2213-4059-A888-84D1CC8154D2}" srcOrd="0" destOrd="0" presId="urn:microsoft.com/office/officeart/2016/7/layout/RepeatingBendingProcessNew"/>
    <dgm:cxn modelId="{1414B5B7-30A8-449E-8668-A51D6DD62BF9}" srcId="{423AE493-4DD1-4249-88B1-869D579DFB5C}" destId="{BCF9C136-BA4E-4C83-B63B-BB734012EC41}" srcOrd="0" destOrd="0" parTransId="{768F6F4B-D301-48F8-8D09-AE991E527090}" sibTransId="{B0749438-7BE2-4387-9F76-CF00F9B6C066}"/>
    <dgm:cxn modelId="{BEE386BA-4FC8-4E80-88D0-B0C1F2E19311}" type="presOf" srcId="{D7FA34C9-FE27-4430-BF1F-F9A9E2B5C62B}" destId="{615F272C-6388-40C5-891E-518C3549D6CC}" srcOrd="1" destOrd="0" presId="urn:microsoft.com/office/officeart/2016/7/layout/RepeatingBendingProcessNew"/>
    <dgm:cxn modelId="{0B11E0BE-A315-43E6-9C6F-56442A74383E}" type="presOf" srcId="{423AE493-4DD1-4249-88B1-869D579DFB5C}" destId="{CA829A99-6308-4825-A653-DF41A851ED00}" srcOrd="0" destOrd="0" presId="urn:microsoft.com/office/officeart/2016/7/layout/RepeatingBendingProcessNew"/>
    <dgm:cxn modelId="{6AE577CA-70F1-4898-A0AB-3B047623ECCD}" type="presOf" srcId="{FB131C3E-FC0D-4D5F-A6A5-D8806C4D52CB}" destId="{B8B18BEC-27ED-4B13-8DA4-412EDC36A572}" srcOrd="1" destOrd="0" presId="urn:microsoft.com/office/officeart/2016/7/layout/RepeatingBendingProcessNew"/>
    <dgm:cxn modelId="{77279BD7-17A8-4FA1-9833-5ABA40E0D1FC}" type="presOf" srcId="{28B8F5C8-6345-4A16-AE27-575F1B1740C3}" destId="{CABD99FA-A60B-4A36-A010-79096F93B65F}" srcOrd="1" destOrd="0" presId="urn:microsoft.com/office/officeart/2016/7/layout/RepeatingBendingProcessNew"/>
    <dgm:cxn modelId="{5333DCE4-0587-4E6A-B051-E39BC07C7D1B}" type="presOf" srcId="{B0749438-7BE2-4387-9F76-CF00F9B6C066}" destId="{582F36A7-2860-48CF-B524-D25FC6AA3ABB}" srcOrd="0" destOrd="0" presId="urn:microsoft.com/office/officeart/2016/7/layout/RepeatingBendingProcessNew"/>
    <dgm:cxn modelId="{28EC7EE7-2313-4650-94AA-64EFAC43370B}" type="presOf" srcId="{7D6E6AF1-FE71-4A8D-8FB5-A02F42ABAD63}" destId="{A8438795-B579-4D8A-AFEB-C6E0333976C1}" srcOrd="0" destOrd="0" presId="urn:microsoft.com/office/officeart/2016/7/layout/RepeatingBendingProcessNew"/>
    <dgm:cxn modelId="{E2D932EA-223D-4B73-9995-727E46E748CB}" type="presOf" srcId="{481BB0F1-EB35-4850-86F0-F8276A3DF3ED}" destId="{34E659FD-F88C-43DC-931F-E6167BE075FF}" srcOrd="0" destOrd="0" presId="urn:microsoft.com/office/officeart/2016/7/layout/RepeatingBendingProcessNew"/>
    <dgm:cxn modelId="{129BF8F7-C5B2-4412-B234-1ECFD2DF31D0}" srcId="{423AE493-4DD1-4249-88B1-869D579DFB5C}" destId="{98793EC0-511B-4F03-8BAE-AE26DA772E0A}" srcOrd="4" destOrd="0" parTransId="{F9250009-ADE1-40F1-BBFF-69169A17E0E1}" sibTransId="{FB131C3E-FC0D-4D5F-A6A5-D8806C4D52CB}"/>
    <dgm:cxn modelId="{973B4CFB-146C-4274-B305-6E2381D41AEF}" type="presOf" srcId="{22D4B385-682F-4F94-9437-D125B41A0353}" destId="{500BD629-50B9-44AB-A784-1FC13028AF2F}" srcOrd="1" destOrd="0" presId="urn:microsoft.com/office/officeart/2016/7/layout/RepeatingBendingProcessNew"/>
    <dgm:cxn modelId="{6CFB3298-9162-4013-BF44-EE81D4954537}" type="presParOf" srcId="{CA829A99-6308-4825-A653-DF41A851ED00}" destId="{43BD02E2-F43A-4F3D-A677-C4451FB6222E}" srcOrd="0" destOrd="0" presId="urn:microsoft.com/office/officeart/2016/7/layout/RepeatingBendingProcessNew"/>
    <dgm:cxn modelId="{C106A2CB-AAC8-40F6-AB12-F8D956886D24}" type="presParOf" srcId="{CA829A99-6308-4825-A653-DF41A851ED00}" destId="{582F36A7-2860-48CF-B524-D25FC6AA3ABB}" srcOrd="1" destOrd="0" presId="urn:microsoft.com/office/officeart/2016/7/layout/RepeatingBendingProcessNew"/>
    <dgm:cxn modelId="{0668AA5C-8121-49C1-A89A-8731D75FC4C1}" type="presParOf" srcId="{582F36A7-2860-48CF-B524-D25FC6AA3ABB}" destId="{60EA0B13-EF32-40A1-BF2A-23E34409683E}" srcOrd="0" destOrd="0" presId="urn:microsoft.com/office/officeart/2016/7/layout/RepeatingBendingProcessNew"/>
    <dgm:cxn modelId="{F23D13B5-5FE7-4A1C-AE07-DDBE73D18977}" type="presParOf" srcId="{CA829A99-6308-4825-A653-DF41A851ED00}" destId="{F3B5CE05-326A-45A4-8816-B763C9FBB4F0}" srcOrd="2" destOrd="0" presId="urn:microsoft.com/office/officeart/2016/7/layout/RepeatingBendingProcessNew"/>
    <dgm:cxn modelId="{2DDEA60D-40BF-42C1-B0C6-744027E1E730}" type="presParOf" srcId="{CA829A99-6308-4825-A653-DF41A851ED00}" destId="{71523830-1D16-41F0-9BD0-B808FDAECE85}" srcOrd="3" destOrd="0" presId="urn:microsoft.com/office/officeart/2016/7/layout/RepeatingBendingProcessNew"/>
    <dgm:cxn modelId="{1E191A24-EFBE-4298-BF56-50426F3C8146}" type="presParOf" srcId="{71523830-1D16-41F0-9BD0-B808FDAECE85}" destId="{500BD629-50B9-44AB-A784-1FC13028AF2F}" srcOrd="0" destOrd="0" presId="urn:microsoft.com/office/officeart/2016/7/layout/RepeatingBendingProcessNew"/>
    <dgm:cxn modelId="{5A3C4D5D-C676-4DA2-8EBA-580BF327F101}" type="presParOf" srcId="{CA829A99-6308-4825-A653-DF41A851ED00}" destId="{6F05AB45-720A-459F-8138-43A439498A86}" srcOrd="4" destOrd="0" presId="urn:microsoft.com/office/officeart/2016/7/layout/RepeatingBendingProcessNew"/>
    <dgm:cxn modelId="{E2799DF3-ED5D-45F7-94FB-C2CEE3C5F54A}" type="presParOf" srcId="{CA829A99-6308-4825-A653-DF41A851ED00}" destId="{E9C4DF18-2213-4059-A888-84D1CC8154D2}" srcOrd="5" destOrd="0" presId="urn:microsoft.com/office/officeart/2016/7/layout/RepeatingBendingProcessNew"/>
    <dgm:cxn modelId="{804AB99E-E9F2-447E-AD8C-2D1AA4730659}" type="presParOf" srcId="{E9C4DF18-2213-4059-A888-84D1CC8154D2}" destId="{7D402DF0-EA47-4DD6-8690-1E211A4BFD28}" srcOrd="0" destOrd="0" presId="urn:microsoft.com/office/officeart/2016/7/layout/RepeatingBendingProcessNew"/>
    <dgm:cxn modelId="{FF696CEA-C78E-41CD-AD7E-26845FC9190C}" type="presParOf" srcId="{CA829A99-6308-4825-A653-DF41A851ED00}" destId="{34E659FD-F88C-43DC-931F-E6167BE075FF}" srcOrd="6" destOrd="0" presId="urn:microsoft.com/office/officeart/2016/7/layout/RepeatingBendingProcessNew"/>
    <dgm:cxn modelId="{06657539-88C6-46C8-85D6-796E8DB251F5}" type="presParOf" srcId="{CA829A99-6308-4825-A653-DF41A851ED00}" destId="{2E75A125-C2E6-4006-A602-CCBA0DB1CCA5}" srcOrd="7" destOrd="0" presId="urn:microsoft.com/office/officeart/2016/7/layout/RepeatingBendingProcessNew"/>
    <dgm:cxn modelId="{6ABC38AB-EDDA-406F-85C0-D957C6B9DE19}" type="presParOf" srcId="{2E75A125-C2E6-4006-A602-CCBA0DB1CCA5}" destId="{615F272C-6388-40C5-891E-518C3549D6CC}" srcOrd="0" destOrd="0" presId="urn:microsoft.com/office/officeart/2016/7/layout/RepeatingBendingProcessNew"/>
    <dgm:cxn modelId="{142D3386-8C5C-4AD9-B20A-770C3617C1FA}" type="presParOf" srcId="{CA829A99-6308-4825-A653-DF41A851ED00}" destId="{96B05314-D9B4-4457-A691-D98274B36090}" srcOrd="8" destOrd="0" presId="urn:microsoft.com/office/officeart/2016/7/layout/RepeatingBendingProcessNew"/>
    <dgm:cxn modelId="{D62631EB-9319-48A4-9DDB-19BC34D24EDB}" type="presParOf" srcId="{CA829A99-6308-4825-A653-DF41A851ED00}" destId="{D07FC034-6176-48C8-88ED-2CCB080EBC32}" srcOrd="9" destOrd="0" presId="urn:microsoft.com/office/officeart/2016/7/layout/RepeatingBendingProcessNew"/>
    <dgm:cxn modelId="{04D72075-FB26-4853-8115-D030D270E5DD}" type="presParOf" srcId="{D07FC034-6176-48C8-88ED-2CCB080EBC32}" destId="{B8B18BEC-27ED-4B13-8DA4-412EDC36A572}" srcOrd="0" destOrd="0" presId="urn:microsoft.com/office/officeart/2016/7/layout/RepeatingBendingProcessNew"/>
    <dgm:cxn modelId="{37B484E9-B0C2-4544-83D5-1447DF691E66}" type="presParOf" srcId="{CA829A99-6308-4825-A653-DF41A851ED00}" destId="{AEB47D25-CC23-45F8-A47E-957D4061BF53}" srcOrd="10" destOrd="0" presId="urn:microsoft.com/office/officeart/2016/7/layout/RepeatingBendingProcessNew"/>
    <dgm:cxn modelId="{6E8D09E5-F5F8-41D3-9A47-1D44AB40EF20}" type="presParOf" srcId="{CA829A99-6308-4825-A653-DF41A851ED00}" destId="{734D83EC-D8C2-4845-9CDB-5C6B6ACBA831}" srcOrd="11" destOrd="0" presId="urn:microsoft.com/office/officeart/2016/7/layout/RepeatingBendingProcessNew"/>
    <dgm:cxn modelId="{964D22F6-E01A-420B-8D8F-36E12F073C0B}" type="presParOf" srcId="{734D83EC-D8C2-4845-9CDB-5C6B6ACBA831}" destId="{CABD99FA-A60B-4A36-A010-79096F93B65F}" srcOrd="0" destOrd="0" presId="urn:microsoft.com/office/officeart/2016/7/layout/RepeatingBendingProcessNew"/>
    <dgm:cxn modelId="{9364AD59-20D2-45C4-ADAF-B0C10EC1FC2F}" type="presParOf" srcId="{CA829A99-6308-4825-A653-DF41A851ED00}" destId="{289DA70D-EB61-4B71-B075-F8FEA700796D}" srcOrd="12" destOrd="0" presId="urn:microsoft.com/office/officeart/2016/7/layout/RepeatingBendingProcessNew"/>
    <dgm:cxn modelId="{9DA558E4-0529-41AB-A230-D536C0EA1044}" type="presParOf" srcId="{CA829A99-6308-4825-A653-DF41A851ED00}" destId="{ABF04B88-768C-4428-8E4C-29418287215F}" srcOrd="13" destOrd="0" presId="urn:microsoft.com/office/officeart/2016/7/layout/RepeatingBendingProcessNew"/>
    <dgm:cxn modelId="{11D92DE7-FAAC-473B-B000-B2AAFC3BF704}" type="presParOf" srcId="{ABF04B88-768C-4428-8E4C-29418287215F}" destId="{B5A13CA7-CB86-4304-8975-59F781FAA83A}" srcOrd="0" destOrd="0" presId="urn:microsoft.com/office/officeart/2016/7/layout/RepeatingBendingProcessNew"/>
    <dgm:cxn modelId="{F3D73B97-97B5-43F1-86D5-C7E24D4C4AB0}" type="presParOf" srcId="{CA829A99-6308-4825-A653-DF41A851ED00}" destId="{A8438795-B579-4D8A-AFEB-C6E0333976C1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15F521-419D-4F9D-9F49-C2C4A337F6F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4015DD-98F1-4649-85D4-83597525BC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Establishment of a drone master control Centre at every city of implementation</a:t>
          </a:r>
        </a:p>
      </dgm:t>
    </dgm:pt>
    <dgm:pt modelId="{0C4860B7-AD5E-4613-828C-72B626B08683}" type="parTrans" cxnId="{EB658486-8B60-46C0-905E-3D2221184779}">
      <dgm:prSet/>
      <dgm:spPr/>
      <dgm:t>
        <a:bodyPr/>
        <a:lstStyle/>
        <a:p>
          <a:endParaRPr lang="en-US"/>
        </a:p>
      </dgm:t>
    </dgm:pt>
    <dgm:pt modelId="{F1A86083-BA17-4CFF-9309-D59C3BC02CB9}" type="sibTrans" cxnId="{EB658486-8B60-46C0-905E-3D2221184779}">
      <dgm:prSet/>
      <dgm:spPr/>
      <dgm:t>
        <a:bodyPr/>
        <a:lstStyle/>
        <a:p>
          <a:endParaRPr lang="en-US"/>
        </a:p>
      </dgm:t>
    </dgm:pt>
    <dgm:pt modelId="{EE5A69F5-4F5C-4E0F-82F4-8A5F0F9C7A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 The  facility centres will be controlled from here</a:t>
          </a:r>
        </a:p>
      </dgm:t>
    </dgm:pt>
    <dgm:pt modelId="{BEDC1206-C3AA-49BE-87BD-4C927951D01B}" type="parTrans" cxnId="{953AF935-4031-4EBF-8FB3-51E0C5417677}">
      <dgm:prSet/>
      <dgm:spPr/>
      <dgm:t>
        <a:bodyPr/>
        <a:lstStyle/>
        <a:p>
          <a:endParaRPr lang="en-US"/>
        </a:p>
      </dgm:t>
    </dgm:pt>
    <dgm:pt modelId="{CE1AAA0E-DBF2-40F7-A919-D2175CADEC69}" type="sibTrans" cxnId="{953AF935-4031-4EBF-8FB3-51E0C5417677}">
      <dgm:prSet/>
      <dgm:spPr/>
      <dgm:t>
        <a:bodyPr/>
        <a:lstStyle/>
        <a:p>
          <a:endParaRPr lang="en-US"/>
        </a:p>
      </dgm:t>
    </dgm:pt>
    <dgm:pt modelId="{73B0A3A1-7273-4745-94D5-0540AB173D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 Case of emergency, control of all the hubs will be taken from here.</a:t>
          </a:r>
        </a:p>
      </dgm:t>
    </dgm:pt>
    <dgm:pt modelId="{2BC835E0-000F-490F-A82F-8D7F6F38F220}" type="parTrans" cxnId="{D58C8339-AE70-4CC5-A154-9160B27FE99F}">
      <dgm:prSet/>
      <dgm:spPr/>
      <dgm:t>
        <a:bodyPr/>
        <a:lstStyle/>
        <a:p>
          <a:endParaRPr lang="en-US"/>
        </a:p>
      </dgm:t>
    </dgm:pt>
    <dgm:pt modelId="{25EB4D54-7E59-48EE-A547-F2128036E471}" type="sibTrans" cxnId="{D58C8339-AE70-4CC5-A154-9160B27FE99F}">
      <dgm:prSet/>
      <dgm:spPr/>
      <dgm:t>
        <a:bodyPr/>
        <a:lstStyle/>
        <a:p>
          <a:endParaRPr lang="en-US"/>
        </a:p>
      </dgm:t>
    </dgm:pt>
    <dgm:pt modelId="{76B65E86-4ACC-4428-932B-5071A5BEB3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For Every 5 km there will be a drone hub and a service station</a:t>
          </a:r>
        </a:p>
      </dgm:t>
    </dgm:pt>
    <dgm:pt modelId="{BCE784D3-2FF6-4646-B5CF-58A23B254199}" type="parTrans" cxnId="{73FDFAFE-CD82-4DFB-BA65-31B580CE3067}">
      <dgm:prSet/>
      <dgm:spPr/>
      <dgm:t>
        <a:bodyPr/>
        <a:lstStyle/>
        <a:p>
          <a:endParaRPr lang="en-US"/>
        </a:p>
      </dgm:t>
    </dgm:pt>
    <dgm:pt modelId="{2BC1DFB0-2C3A-42C6-BE18-FBE271675AEB}" type="sibTrans" cxnId="{73FDFAFE-CD82-4DFB-BA65-31B580CE3067}">
      <dgm:prSet/>
      <dgm:spPr/>
      <dgm:t>
        <a:bodyPr/>
        <a:lstStyle/>
        <a:p>
          <a:endParaRPr lang="en-US"/>
        </a:p>
      </dgm:t>
    </dgm:pt>
    <dgm:pt modelId="{5CA7794C-FDC2-4BB9-A1AE-B71CA89108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Hub will be monitored by 2 master pilots.</a:t>
          </a:r>
        </a:p>
      </dgm:t>
    </dgm:pt>
    <dgm:pt modelId="{63041F1A-6ECD-4C3E-A203-987D56D9A1E3}" type="parTrans" cxnId="{8614C4E1-6B32-4E2B-9A9B-62A32B554E6E}">
      <dgm:prSet/>
      <dgm:spPr/>
      <dgm:t>
        <a:bodyPr/>
        <a:lstStyle/>
        <a:p>
          <a:endParaRPr lang="en-US"/>
        </a:p>
      </dgm:t>
    </dgm:pt>
    <dgm:pt modelId="{99D93C3C-F0A2-4DEA-85EE-1804C3B1B071}" type="sibTrans" cxnId="{8614C4E1-6B32-4E2B-9A9B-62A32B554E6E}">
      <dgm:prSet/>
      <dgm:spPr/>
      <dgm:t>
        <a:bodyPr/>
        <a:lstStyle/>
        <a:p>
          <a:endParaRPr lang="en-US"/>
        </a:p>
      </dgm:t>
    </dgm:pt>
    <dgm:pt modelId="{3CEEFD33-E514-45E8-A3B6-2AE688548B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the assigned delivery it will reach the hub.</a:t>
          </a:r>
        </a:p>
      </dgm:t>
    </dgm:pt>
    <dgm:pt modelId="{3C54C878-B588-4500-8889-821472507536}" type="parTrans" cxnId="{82B7A50B-D90D-46A0-B848-399B3750FE0C}">
      <dgm:prSet/>
      <dgm:spPr/>
      <dgm:t>
        <a:bodyPr/>
        <a:lstStyle/>
        <a:p>
          <a:endParaRPr lang="en-US"/>
        </a:p>
      </dgm:t>
    </dgm:pt>
    <dgm:pt modelId="{88FF8021-4B0A-471B-B495-570C5152E5AB}" type="sibTrans" cxnId="{82B7A50B-D90D-46A0-B848-399B3750FE0C}">
      <dgm:prSet/>
      <dgm:spPr/>
      <dgm:t>
        <a:bodyPr/>
        <a:lstStyle/>
        <a:p>
          <a:endParaRPr lang="en-US"/>
        </a:p>
      </dgm:t>
    </dgm:pt>
    <dgm:pt modelId="{F55E8696-D145-46D5-B108-8B1490B3E0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Pickup/Delivery of order:</a:t>
          </a:r>
        </a:p>
      </dgm:t>
    </dgm:pt>
    <dgm:pt modelId="{3A87C745-13FD-4602-A61D-AD5303FFC4A5}" type="parTrans" cxnId="{7626A8DE-3731-4E3A-9556-1AF4A2F73954}">
      <dgm:prSet/>
      <dgm:spPr/>
      <dgm:t>
        <a:bodyPr/>
        <a:lstStyle/>
        <a:p>
          <a:endParaRPr lang="en-US"/>
        </a:p>
      </dgm:t>
    </dgm:pt>
    <dgm:pt modelId="{BDF6523B-3250-41EF-98B2-B0EF371F2889}" type="sibTrans" cxnId="{7626A8DE-3731-4E3A-9556-1AF4A2F73954}">
      <dgm:prSet/>
      <dgm:spPr/>
      <dgm:t>
        <a:bodyPr/>
        <a:lstStyle/>
        <a:p>
          <a:endParaRPr lang="en-US"/>
        </a:p>
      </dgm:t>
    </dgm:pt>
    <dgm:pt modelId="{D5E23E04-EA0B-441F-8494-E3198C3796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receive the food customers, must scan the QR code</a:t>
          </a:r>
        </a:p>
      </dgm:t>
    </dgm:pt>
    <dgm:pt modelId="{3427F323-D981-4D29-9AE8-8D6E887BACD0}" type="parTrans" cxnId="{CC073327-398D-49F5-B2C1-4A5CE79C4440}">
      <dgm:prSet/>
      <dgm:spPr/>
      <dgm:t>
        <a:bodyPr/>
        <a:lstStyle/>
        <a:p>
          <a:endParaRPr lang="en-US"/>
        </a:p>
      </dgm:t>
    </dgm:pt>
    <dgm:pt modelId="{1870AB2C-E47C-4814-ACE5-2F6AFF486F52}" type="sibTrans" cxnId="{CC073327-398D-49F5-B2C1-4A5CE79C4440}">
      <dgm:prSet/>
      <dgm:spPr/>
      <dgm:t>
        <a:bodyPr/>
        <a:lstStyle/>
        <a:p>
          <a:endParaRPr lang="en-US"/>
        </a:p>
      </dgm:t>
    </dgm:pt>
    <dgm:pt modelId="{E19C041D-1731-4754-B6FD-598F87303F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order will be delivered to the customer or his/her point of contact</a:t>
          </a:r>
        </a:p>
      </dgm:t>
    </dgm:pt>
    <dgm:pt modelId="{8038C207-16F8-46DC-9833-08093621DF1E}" type="parTrans" cxnId="{E96CFB1F-DC7D-4317-832D-5B056FEA906C}">
      <dgm:prSet/>
      <dgm:spPr/>
      <dgm:t>
        <a:bodyPr/>
        <a:lstStyle/>
        <a:p>
          <a:endParaRPr lang="en-US"/>
        </a:p>
      </dgm:t>
    </dgm:pt>
    <dgm:pt modelId="{2D9F4F24-0905-4E3E-8E47-9E69B1E01281}" type="sibTrans" cxnId="{E96CFB1F-DC7D-4317-832D-5B056FEA906C}">
      <dgm:prSet/>
      <dgm:spPr/>
      <dgm:t>
        <a:bodyPr/>
        <a:lstStyle/>
        <a:p>
          <a:endParaRPr lang="en-US"/>
        </a:p>
      </dgm:t>
    </dgm:pt>
    <dgm:pt modelId="{C1410FED-38B6-4A26-9E20-2D26A4E6C5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If in case a drone has enough battery capacity it can go for another delivery or else repeat the previous step.</a:t>
          </a:r>
        </a:p>
      </dgm:t>
    </dgm:pt>
    <dgm:pt modelId="{773E74BA-32BC-459F-9F2C-C18C97B7DD76}" type="parTrans" cxnId="{4D3C0724-0E80-41C9-811D-ED5C3E72D4EA}">
      <dgm:prSet/>
      <dgm:spPr/>
      <dgm:t>
        <a:bodyPr/>
        <a:lstStyle/>
        <a:p>
          <a:endParaRPr lang="en-US"/>
        </a:p>
      </dgm:t>
    </dgm:pt>
    <dgm:pt modelId="{E190F3DC-9B33-466D-85C5-BD585186912E}" type="sibTrans" cxnId="{4D3C0724-0E80-41C9-811D-ED5C3E72D4EA}">
      <dgm:prSet/>
      <dgm:spPr/>
      <dgm:t>
        <a:bodyPr/>
        <a:lstStyle/>
        <a:p>
          <a:endParaRPr lang="en-US"/>
        </a:p>
      </dgm:t>
    </dgm:pt>
    <dgm:pt modelId="{BCD506F4-A132-4FAE-A42E-71DE6E4FA647}" type="pres">
      <dgm:prSet presAssocID="{FD15F521-419D-4F9D-9F49-C2C4A337F6F9}" presName="root" presStyleCnt="0">
        <dgm:presLayoutVars>
          <dgm:dir/>
          <dgm:resizeHandles val="exact"/>
        </dgm:presLayoutVars>
      </dgm:prSet>
      <dgm:spPr/>
    </dgm:pt>
    <dgm:pt modelId="{ECFE712E-D3D4-4F27-A083-808F2838A52C}" type="pres">
      <dgm:prSet presAssocID="{E14015DD-98F1-4649-85D4-83597525BC5B}" presName="compNode" presStyleCnt="0"/>
      <dgm:spPr/>
    </dgm:pt>
    <dgm:pt modelId="{23F244D5-A87B-4CC3-8687-4502CD6576CB}" type="pres">
      <dgm:prSet presAssocID="{E14015DD-98F1-4649-85D4-83597525BC5B}" presName="bgRect" presStyleLbl="bgShp" presStyleIdx="0" presStyleCnt="3"/>
      <dgm:spPr/>
    </dgm:pt>
    <dgm:pt modelId="{C2B1E891-B63B-4B54-A73D-DA3C6D96F70D}" type="pres">
      <dgm:prSet presAssocID="{E14015DD-98F1-4649-85D4-83597525BC5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EC6D53D1-C9B9-46B4-810A-349B497F10E9}" type="pres">
      <dgm:prSet presAssocID="{E14015DD-98F1-4649-85D4-83597525BC5B}" presName="spaceRect" presStyleCnt="0"/>
      <dgm:spPr/>
    </dgm:pt>
    <dgm:pt modelId="{E56F5CD0-1D98-492D-820D-DD72EBCB94CF}" type="pres">
      <dgm:prSet presAssocID="{E14015DD-98F1-4649-85D4-83597525BC5B}" presName="parTx" presStyleLbl="revTx" presStyleIdx="0" presStyleCnt="6">
        <dgm:presLayoutVars>
          <dgm:chMax val="0"/>
          <dgm:chPref val="0"/>
        </dgm:presLayoutVars>
      </dgm:prSet>
      <dgm:spPr/>
    </dgm:pt>
    <dgm:pt modelId="{BFDA3A2D-1D00-4E21-8FC3-46100B111C5A}" type="pres">
      <dgm:prSet presAssocID="{E14015DD-98F1-4649-85D4-83597525BC5B}" presName="desTx" presStyleLbl="revTx" presStyleIdx="1" presStyleCnt="6">
        <dgm:presLayoutVars/>
      </dgm:prSet>
      <dgm:spPr/>
    </dgm:pt>
    <dgm:pt modelId="{EB390528-1193-48CC-A1A8-050ED76B3E48}" type="pres">
      <dgm:prSet presAssocID="{F1A86083-BA17-4CFF-9309-D59C3BC02CB9}" presName="sibTrans" presStyleCnt="0"/>
      <dgm:spPr/>
    </dgm:pt>
    <dgm:pt modelId="{8A70B83A-5345-4CBD-8431-AF37B1D496D1}" type="pres">
      <dgm:prSet presAssocID="{76B65E86-4ACC-4428-932B-5071A5BEB358}" presName="compNode" presStyleCnt="0"/>
      <dgm:spPr/>
    </dgm:pt>
    <dgm:pt modelId="{E5FEA87C-5D62-438F-9711-13FDC77E675F}" type="pres">
      <dgm:prSet presAssocID="{76B65E86-4ACC-4428-932B-5071A5BEB358}" presName="bgRect" presStyleLbl="bgShp" presStyleIdx="1" presStyleCnt="3"/>
      <dgm:spPr/>
    </dgm:pt>
    <dgm:pt modelId="{6B8B04A2-8D5B-488E-AADF-67271A7E8FF2}" type="pres">
      <dgm:prSet presAssocID="{76B65E86-4ACC-4428-932B-5071A5BEB35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40F8ABAB-1EF9-4F4B-B01E-11E19802DEF0}" type="pres">
      <dgm:prSet presAssocID="{76B65E86-4ACC-4428-932B-5071A5BEB358}" presName="spaceRect" presStyleCnt="0"/>
      <dgm:spPr/>
    </dgm:pt>
    <dgm:pt modelId="{4ED7D0BB-5647-409E-A54E-897BC0B0FB63}" type="pres">
      <dgm:prSet presAssocID="{76B65E86-4ACC-4428-932B-5071A5BEB358}" presName="parTx" presStyleLbl="revTx" presStyleIdx="2" presStyleCnt="6">
        <dgm:presLayoutVars>
          <dgm:chMax val="0"/>
          <dgm:chPref val="0"/>
        </dgm:presLayoutVars>
      </dgm:prSet>
      <dgm:spPr/>
    </dgm:pt>
    <dgm:pt modelId="{0675BE8D-8063-421A-BD68-7F998E9E5C86}" type="pres">
      <dgm:prSet presAssocID="{76B65E86-4ACC-4428-932B-5071A5BEB358}" presName="desTx" presStyleLbl="revTx" presStyleIdx="3" presStyleCnt="6">
        <dgm:presLayoutVars/>
      </dgm:prSet>
      <dgm:spPr/>
    </dgm:pt>
    <dgm:pt modelId="{2FD0EF49-F778-450D-BC06-E7B320BEBA06}" type="pres">
      <dgm:prSet presAssocID="{2BC1DFB0-2C3A-42C6-BE18-FBE271675AEB}" presName="sibTrans" presStyleCnt="0"/>
      <dgm:spPr/>
    </dgm:pt>
    <dgm:pt modelId="{627C53A4-5BE6-4155-AE52-4559E0F4CBF6}" type="pres">
      <dgm:prSet presAssocID="{F55E8696-D145-46D5-B108-8B1490B3E0E6}" presName="compNode" presStyleCnt="0"/>
      <dgm:spPr/>
    </dgm:pt>
    <dgm:pt modelId="{467C4049-2A19-4E36-A291-63308CA4E7AA}" type="pres">
      <dgm:prSet presAssocID="{F55E8696-D145-46D5-B108-8B1490B3E0E6}" presName="bgRect" presStyleLbl="bgShp" presStyleIdx="2" presStyleCnt="3"/>
      <dgm:spPr/>
    </dgm:pt>
    <dgm:pt modelId="{772D6FCE-2947-4EA6-BDC7-B226B39C35F2}" type="pres">
      <dgm:prSet presAssocID="{F55E8696-D145-46D5-B108-8B1490B3E0E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65F864D6-41F0-4378-8EA9-57D7B826305D}" type="pres">
      <dgm:prSet presAssocID="{F55E8696-D145-46D5-B108-8B1490B3E0E6}" presName="spaceRect" presStyleCnt="0"/>
      <dgm:spPr/>
    </dgm:pt>
    <dgm:pt modelId="{128F75B5-5E87-4A2B-BE1B-85323421457E}" type="pres">
      <dgm:prSet presAssocID="{F55E8696-D145-46D5-B108-8B1490B3E0E6}" presName="parTx" presStyleLbl="revTx" presStyleIdx="4" presStyleCnt="6">
        <dgm:presLayoutVars>
          <dgm:chMax val="0"/>
          <dgm:chPref val="0"/>
        </dgm:presLayoutVars>
      </dgm:prSet>
      <dgm:spPr/>
    </dgm:pt>
    <dgm:pt modelId="{6B0B3048-CFBF-41E3-86B0-0C84E72BE1F4}" type="pres">
      <dgm:prSet presAssocID="{F55E8696-D145-46D5-B108-8B1490B3E0E6}" presName="desTx" presStyleLbl="revTx" presStyleIdx="5" presStyleCnt="6">
        <dgm:presLayoutVars/>
      </dgm:prSet>
      <dgm:spPr/>
    </dgm:pt>
  </dgm:ptLst>
  <dgm:cxnLst>
    <dgm:cxn modelId="{82B7A50B-D90D-46A0-B848-399B3750FE0C}" srcId="{76B65E86-4ACC-4428-932B-5071A5BEB358}" destId="{3CEEFD33-E514-45E8-A3B6-2AE688548B14}" srcOrd="1" destOrd="0" parTransId="{3C54C878-B588-4500-8889-821472507536}" sibTransId="{88FF8021-4B0A-471B-B495-570C5152E5AB}"/>
    <dgm:cxn modelId="{E96CFB1F-DC7D-4317-832D-5B056FEA906C}" srcId="{F55E8696-D145-46D5-B108-8B1490B3E0E6}" destId="{E19C041D-1731-4754-B6FD-598F87303F2B}" srcOrd="1" destOrd="0" parTransId="{8038C207-16F8-46DC-9833-08093621DF1E}" sibTransId="{2D9F4F24-0905-4E3E-8E47-9E69B1E01281}"/>
    <dgm:cxn modelId="{9BEE5E21-26DC-4571-A6D3-734F5E7FD1EC}" type="presOf" srcId="{D5E23E04-EA0B-441F-8494-E3198C379600}" destId="{6B0B3048-CFBF-41E3-86B0-0C84E72BE1F4}" srcOrd="0" destOrd="0" presId="urn:microsoft.com/office/officeart/2018/2/layout/IconVerticalSolidList"/>
    <dgm:cxn modelId="{4D3C0724-0E80-41C9-811D-ED5C3E72D4EA}" srcId="{F55E8696-D145-46D5-B108-8B1490B3E0E6}" destId="{C1410FED-38B6-4A26-9E20-2D26A4E6C59E}" srcOrd="2" destOrd="0" parTransId="{773E74BA-32BC-459F-9F2C-C18C97B7DD76}" sibTransId="{E190F3DC-9B33-466D-85C5-BD585186912E}"/>
    <dgm:cxn modelId="{CC073327-398D-49F5-B2C1-4A5CE79C4440}" srcId="{F55E8696-D145-46D5-B108-8B1490B3E0E6}" destId="{D5E23E04-EA0B-441F-8494-E3198C379600}" srcOrd="0" destOrd="0" parTransId="{3427F323-D981-4D29-9AE8-8D6E887BACD0}" sibTransId="{1870AB2C-E47C-4814-ACE5-2F6AFF486F52}"/>
    <dgm:cxn modelId="{1799A12B-A598-4DDB-ADA7-61FFBBABCC54}" type="presOf" srcId="{E14015DD-98F1-4649-85D4-83597525BC5B}" destId="{E56F5CD0-1D98-492D-820D-DD72EBCB94CF}" srcOrd="0" destOrd="0" presId="urn:microsoft.com/office/officeart/2018/2/layout/IconVerticalSolidList"/>
    <dgm:cxn modelId="{CBD7552D-A062-4E5A-B568-2054B3D9BD65}" type="presOf" srcId="{EE5A69F5-4F5C-4E0F-82F4-8A5F0F9C7AAF}" destId="{BFDA3A2D-1D00-4E21-8FC3-46100B111C5A}" srcOrd="0" destOrd="0" presId="urn:microsoft.com/office/officeart/2018/2/layout/IconVerticalSolidList"/>
    <dgm:cxn modelId="{953AF935-4031-4EBF-8FB3-51E0C5417677}" srcId="{E14015DD-98F1-4649-85D4-83597525BC5B}" destId="{EE5A69F5-4F5C-4E0F-82F4-8A5F0F9C7AAF}" srcOrd="0" destOrd="0" parTransId="{BEDC1206-C3AA-49BE-87BD-4C927951D01B}" sibTransId="{CE1AAA0E-DBF2-40F7-A919-D2175CADEC69}"/>
    <dgm:cxn modelId="{D58C8339-AE70-4CC5-A154-9160B27FE99F}" srcId="{E14015DD-98F1-4649-85D4-83597525BC5B}" destId="{73B0A3A1-7273-4745-94D5-0540AB173DC0}" srcOrd="1" destOrd="0" parTransId="{2BC835E0-000F-490F-A82F-8D7F6F38F220}" sibTransId="{25EB4D54-7E59-48EE-A547-F2128036E471}"/>
    <dgm:cxn modelId="{9B1AE95B-50CE-4BF9-952F-9A78AC1D683F}" type="presOf" srcId="{76B65E86-4ACC-4428-932B-5071A5BEB358}" destId="{4ED7D0BB-5647-409E-A54E-897BC0B0FB63}" srcOrd="0" destOrd="0" presId="urn:microsoft.com/office/officeart/2018/2/layout/IconVerticalSolidList"/>
    <dgm:cxn modelId="{E90F9A7B-710E-4E5F-A984-0F74666301D8}" type="presOf" srcId="{FD15F521-419D-4F9D-9F49-C2C4A337F6F9}" destId="{BCD506F4-A132-4FAE-A42E-71DE6E4FA647}" srcOrd="0" destOrd="0" presId="urn:microsoft.com/office/officeart/2018/2/layout/IconVerticalSolidList"/>
    <dgm:cxn modelId="{EB658486-8B60-46C0-905E-3D2221184779}" srcId="{FD15F521-419D-4F9D-9F49-C2C4A337F6F9}" destId="{E14015DD-98F1-4649-85D4-83597525BC5B}" srcOrd="0" destOrd="0" parTransId="{0C4860B7-AD5E-4613-828C-72B626B08683}" sibTransId="{F1A86083-BA17-4CFF-9309-D59C3BC02CB9}"/>
    <dgm:cxn modelId="{B80842A3-02E1-4953-8287-45245CD1BB35}" type="presOf" srcId="{F55E8696-D145-46D5-B108-8B1490B3E0E6}" destId="{128F75B5-5E87-4A2B-BE1B-85323421457E}" srcOrd="0" destOrd="0" presId="urn:microsoft.com/office/officeart/2018/2/layout/IconVerticalSolidList"/>
    <dgm:cxn modelId="{2030E8C1-48D0-4C75-BC7F-650B96264F7B}" type="presOf" srcId="{C1410FED-38B6-4A26-9E20-2D26A4E6C59E}" destId="{6B0B3048-CFBF-41E3-86B0-0C84E72BE1F4}" srcOrd="0" destOrd="2" presId="urn:microsoft.com/office/officeart/2018/2/layout/IconVerticalSolidList"/>
    <dgm:cxn modelId="{603C6DC3-DAB7-4D90-9049-2D7A417A801B}" type="presOf" srcId="{5CA7794C-FDC2-4BB9-A1AE-B71CA8910886}" destId="{0675BE8D-8063-421A-BD68-7F998E9E5C86}" srcOrd="0" destOrd="0" presId="urn:microsoft.com/office/officeart/2018/2/layout/IconVerticalSolidList"/>
    <dgm:cxn modelId="{9E19D2C3-EDF4-47A0-A37E-4DEC8FAFCE7D}" type="presOf" srcId="{3CEEFD33-E514-45E8-A3B6-2AE688548B14}" destId="{0675BE8D-8063-421A-BD68-7F998E9E5C86}" srcOrd="0" destOrd="1" presId="urn:microsoft.com/office/officeart/2018/2/layout/IconVerticalSolidList"/>
    <dgm:cxn modelId="{AA9A68CC-9366-4020-A2F0-AC13D7C18007}" type="presOf" srcId="{E19C041D-1731-4754-B6FD-598F87303F2B}" destId="{6B0B3048-CFBF-41E3-86B0-0C84E72BE1F4}" srcOrd="0" destOrd="1" presId="urn:microsoft.com/office/officeart/2018/2/layout/IconVerticalSolidList"/>
    <dgm:cxn modelId="{850CECD4-8CC9-40CB-9150-FA54B97C851B}" type="presOf" srcId="{73B0A3A1-7273-4745-94D5-0540AB173DC0}" destId="{BFDA3A2D-1D00-4E21-8FC3-46100B111C5A}" srcOrd="0" destOrd="1" presId="urn:microsoft.com/office/officeart/2018/2/layout/IconVerticalSolidList"/>
    <dgm:cxn modelId="{7626A8DE-3731-4E3A-9556-1AF4A2F73954}" srcId="{FD15F521-419D-4F9D-9F49-C2C4A337F6F9}" destId="{F55E8696-D145-46D5-B108-8B1490B3E0E6}" srcOrd="2" destOrd="0" parTransId="{3A87C745-13FD-4602-A61D-AD5303FFC4A5}" sibTransId="{BDF6523B-3250-41EF-98B2-B0EF371F2889}"/>
    <dgm:cxn modelId="{8614C4E1-6B32-4E2B-9A9B-62A32B554E6E}" srcId="{76B65E86-4ACC-4428-932B-5071A5BEB358}" destId="{5CA7794C-FDC2-4BB9-A1AE-B71CA8910886}" srcOrd="0" destOrd="0" parTransId="{63041F1A-6ECD-4C3E-A203-987D56D9A1E3}" sibTransId="{99D93C3C-F0A2-4DEA-85EE-1804C3B1B071}"/>
    <dgm:cxn modelId="{73FDFAFE-CD82-4DFB-BA65-31B580CE3067}" srcId="{FD15F521-419D-4F9D-9F49-C2C4A337F6F9}" destId="{76B65E86-4ACC-4428-932B-5071A5BEB358}" srcOrd="1" destOrd="0" parTransId="{BCE784D3-2FF6-4646-B5CF-58A23B254199}" sibTransId="{2BC1DFB0-2C3A-42C6-BE18-FBE271675AEB}"/>
    <dgm:cxn modelId="{D700B3B0-1C9B-4494-9FDD-CC57C017DC18}" type="presParOf" srcId="{BCD506F4-A132-4FAE-A42E-71DE6E4FA647}" destId="{ECFE712E-D3D4-4F27-A083-808F2838A52C}" srcOrd="0" destOrd="0" presId="urn:microsoft.com/office/officeart/2018/2/layout/IconVerticalSolidList"/>
    <dgm:cxn modelId="{F441082E-3681-4A9B-8A5A-1FA399A73647}" type="presParOf" srcId="{ECFE712E-D3D4-4F27-A083-808F2838A52C}" destId="{23F244D5-A87B-4CC3-8687-4502CD6576CB}" srcOrd="0" destOrd="0" presId="urn:microsoft.com/office/officeart/2018/2/layout/IconVerticalSolidList"/>
    <dgm:cxn modelId="{6FA8E541-D96C-4095-84C2-45B01986AA80}" type="presParOf" srcId="{ECFE712E-D3D4-4F27-A083-808F2838A52C}" destId="{C2B1E891-B63B-4B54-A73D-DA3C6D96F70D}" srcOrd="1" destOrd="0" presId="urn:microsoft.com/office/officeart/2018/2/layout/IconVerticalSolidList"/>
    <dgm:cxn modelId="{78BB2AF3-B699-46AD-AAAB-715BDA8D5304}" type="presParOf" srcId="{ECFE712E-D3D4-4F27-A083-808F2838A52C}" destId="{EC6D53D1-C9B9-46B4-810A-349B497F10E9}" srcOrd="2" destOrd="0" presId="urn:microsoft.com/office/officeart/2018/2/layout/IconVerticalSolidList"/>
    <dgm:cxn modelId="{D747E492-6029-477D-BCB8-B7E4AD96A24D}" type="presParOf" srcId="{ECFE712E-D3D4-4F27-A083-808F2838A52C}" destId="{E56F5CD0-1D98-492D-820D-DD72EBCB94CF}" srcOrd="3" destOrd="0" presId="urn:microsoft.com/office/officeart/2018/2/layout/IconVerticalSolidList"/>
    <dgm:cxn modelId="{F1E77F9C-6831-4870-923F-982F5E10DF14}" type="presParOf" srcId="{ECFE712E-D3D4-4F27-A083-808F2838A52C}" destId="{BFDA3A2D-1D00-4E21-8FC3-46100B111C5A}" srcOrd="4" destOrd="0" presId="urn:microsoft.com/office/officeart/2018/2/layout/IconVerticalSolidList"/>
    <dgm:cxn modelId="{65BC2795-6743-47C5-A3A2-178707376EDF}" type="presParOf" srcId="{BCD506F4-A132-4FAE-A42E-71DE6E4FA647}" destId="{EB390528-1193-48CC-A1A8-050ED76B3E48}" srcOrd="1" destOrd="0" presId="urn:microsoft.com/office/officeart/2018/2/layout/IconVerticalSolidList"/>
    <dgm:cxn modelId="{89ABD73A-F92D-42FC-A318-4C858A473E98}" type="presParOf" srcId="{BCD506F4-A132-4FAE-A42E-71DE6E4FA647}" destId="{8A70B83A-5345-4CBD-8431-AF37B1D496D1}" srcOrd="2" destOrd="0" presId="urn:microsoft.com/office/officeart/2018/2/layout/IconVerticalSolidList"/>
    <dgm:cxn modelId="{B6B1BFB2-D8C0-433A-A93A-6DF8F5F36BBE}" type="presParOf" srcId="{8A70B83A-5345-4CBD-8431-AF37B1D496D1}" destId="{E5FEA87C-5D62-438F-9711-13FDC77E675F}" srcOrd="0" destOrd="0" presId="urn:microsoft.com/office/officeart/2018/2/layout/IconVerticalSolidList"/>
    <dgm:cxn modelId="{F1369731-FAA4-4B84-92BD-5F15C3165236}" type="presParOf" srcId="{8A70B83A-5345-4CBD-8431-AF37B1D496D1}" destId="{6B8B04A2-8D5B-488E-AADF-67271A7E8FF2}" srcOrd="1" destOrd="0" presId="urn:microsoft.com/office/officeart/2018/2/layout/IconVerticalSolidList"/>
    <dgm:cxn modelId="{77DD975D-4B33-4FCA-A8C2-5302A1EAD817}" type="presParOf" srcId="{8A70B83A-5345-4CBD-8431-AF37B1D496D1}" destId="{40F8ABAB-1EF9-4F4B-B01E-11E19802DEF0}" srcOrd="2" destOrd="0" presId="urn:microsoft.com/office/officeart/2018/2/layout/IconVerticalSolidList"/>
    <dgm:cxn modelId="{967096D6-7DEB-4D5B-B1EA-23DA9176D8BD}" type="presParOf" srcId="{8A70B83A-5345-4CBD-8431-AF37B1D496D1}" destId="{4ED7D0BB-5647-409E-A54E-897BC0B0FB63}" srcOrd="3" destOrd="0" presId="urn:microsoft.com/office/officeart/2018/2/layout/IconVerticalSolidList"/>
    <dgm:cxn modelId="{87095E1D-A8C9-42FD-A242-3520916AB6D1}" type="presParOf" srcId="{8A70B83A-5345-4CBD-8431-AF37B1D496D1}" destId="{0675BE8D-8063-421A-BD68-7F998E9E5C86}" srcOrd="4" destOrd="0" presId="urn:microsoft.com/office/officeart/2018/2/layout/IconVerticalSolidList"/>
    <dgm:cxn modelId="{0B1709EE-F131-40FF-8D42-566D71A36F41}" type="presParOf" srcId="{BCD506F4-A132-4FAE-A42E-71DE6E4FA647}" destId="{2FD0EF49-F778-450D-BC06-E7B320BEBA06}" srcOrd="3" destOrd="0" presId="urn:microsoft.com/office/officeart/2018/2/layout/IconVerticalSolidList"/>
    <dgm:cxn modelId="{082F6F66-FC1F-4593-9A9D-401A269880ED}" type="presParOf" srcId="{BCD506F4-A132-4FAE-A42E-71DE6E4FA647}" destId="{627C53A4-5BE6-4155-AE52-4559E0F4CBF6}" srcOrd="4" destOrd="0" presId="urn:microsoft.com/office/officeart/2018/2/layout/IconVerticalSolidList"/>
    <dgm:cxn modelId="{7E40FBEC-5AF8-4922-83FF-5972EA343779}" type="presParOf" srcId="{627C53A4-5BE6-4155-AE52-4559E0F4CBF6}" destId="{467C4049-2A19-4E36-A291-63308CA4E7AA}" srcOrd="0" destOrd="0" presId="urn:microsoft.com/office/officeart/2018/2/layout/IconVerticalSolidList"/>
    <dgm:cxn modelId="{A9C89188-0BD5-4892-87CF-DD8DC83A8465}" type="presParOf" srcId="{627C53A4-5BE6-4155-AE52-4559E0F4CBF6}" destId="{772D6FCE-2947-4EA6-BDC7-B226B39C35F2}" srcOrd="1" destOrd="0" presId="urn:microsoft.com/office/officeart/2018/2/layout/IconVerticalSolidList"/>
    <dgm:cxn modelId="{AC3041DF-80AC-439D-A003-82DE948BD68B}" type="presParOf" srcId="{627C53A4-5BE6-4155-AE52-4559E0F4CBF6}" destId="{65F864D6-41F0-4378-8EA9-57D7B826305D}" srcOrd="2" destOrd="0" presId="urn:microsoft.com/office/officeart/2018/2/layout/IconVerticalSolidList"/>
    <dgm:cxn modelId="{6909FA60-D581-4007-ABFC-195973384D5F}" type="presParOf" srcId="{627C53A4-5BE6-4155-AE52-4559E0F4CBF6}" destId="{128F75B5-5E87-4A2B-BE1B-85323421457E}" srcOrd="3" destOrd="0" presId="urn:microsoft.com/office/officeart/2018/2/layout/IconVerticalSolidList"/>
    <dgm:cxn modelId="{ECCFF1CD-ABF2-4807-AE48-5D0E144E2EAE}" type="presParOf" srcId="{627C53A4-5BE6-4155-AE52-4559E0F4CBF6}" destId="{6B0B3048-CFBF-41E3-86B0-0C84E72BE1F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CC02791-AE32-4C5B-AD1C-B94F9DB3B41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E418688-160C-4B75-B6D7-FCAEDA79C0B0}">
      <dgm:prSet/>
      <dgm:spPr/>
      <dgm:t>
        <a:bodyPr/>
        <a:lstStyle/>
        <a:p>
          <a:r>
            <a:rPr lang="en-US"/>
            <a:t>Phase-1: </a:t>
          </a:r>
        </a:p>
      </dgm:t>
    </dgm:pt>
    <dgm:pt modelId="{85E2872A-93A3-443E-86B4-36D3F4888861}" type="parTrans" cxnId="{90BA2E52-00A8-4422-8FBD-694A164842F9}">
      <dgm:prSet/>
      <dgm:spPr/>
      <dgm:t>
        <a:bodyPr/>
        <a:lstStyle/>
        <a:p>
          <a:endParaRPr lang="en-US"/>
        </a:p>
      </dgm:t>
    </dgm:pt>
    <dgm:pt modelId="{6B44C381-CD94-44A5-BD09-26210FB99790}" type="sibTrans" cxnId="{90BA2E52-00A8-4422-8FBD-694A164842F9}">
      <dgm:prSet/>
      <dgm:spPr/>
      <dgm:t>
        <a:bodyPr/>
        <a:lstStyle/>
        <a:p>
          <a:endParaRPr lang="en-US"/>
        </a:p>
      </dgm:t>
    </dgm:pt>
    <dgm:pt modelId="{EE993BB0-914B-4A3F-95F9-06CB7B78A098}">
      <dgm:prSet/>
      <dgm:spPr/>
      <dgm:t>
        <a:bodyPr/>
        <a:lstStyle/>
        <a:p>
          <a:r>
            <a:rPr lang="en-US"/>
            <a:t>To run a Pilot drone delivery in any one of the Tier-1 cities.</a:t>
          </a:r>
        </a:p>
      </dgm:t>
    </dgm:pt>
    <dgm:pt modelId="{0D0715D3-C783-4E97-BB41-5D9880424539}" type="parTrans" cxnId="{C418AFD6-BE1D-4311-9F63-32DB60B86584}">
      <dgm:prSet/>
      <dgm:spPr/>
      <dgm:t>
        <a:bodyPr/>
        <a:lstStyle/>
        <a:p>
          <a:endParaRPr lang="en-US"/>
        </a:p>
      </dgm:t>
    </dgm:pt>
    <dgm:pt modelId="{C88814CB-4278-463B-8343-DEBBA71B0A8D}" type="sibTrans" cxnId="{C418AFD6-BE1D-4311-9F63-32DB60B86584}">
      <dgm:prSet/>
      <dgm:spPr/>
      <dgm:t>
        <a:bodyPr/>
        <a:lstStyle/>
        <a:p>
          <a:endParaRPr lang="en-US"/>
        </a:p>
      </dgm:t>
    </dgm:pt>
    <dgm:pt modelId="{6A6E11D5-17AE-42F4-92DA-548D7A80E8E4}">
      <dgm:prSet/>
      <dgm:spPr/>
      <dgm:t>
        <a:bodyPr/>
        <a:lstStyle/>
        <a:p>
          <a:r>
            <a:rPr lang="en-US"/>
            <a:t>Select the high-demand area.</a:t>
          </a:r>
        </a:p>
      </dgm:t>
    </dgm:pt>
    <dgm:pt modelId="{4460F335-C573-4916-B31B-6D60F37E2904}" type="parTrans" cxnId="{3C9344EE-41CB-4079-8754-58ED2F038EAC}">
      <dgm:prSet/>
      <dgm:spPr/>
      <dgm:t>
        <a:bodyPr/>
        <a:lstStyle/>
        <a:p>
          <a:endParaRPr lang="en-US"/>
        </a:p>
      </dgm:t>
    </dgm:pt>
    <dgm:pt modelId="{622E782F-E641-4055-BEF2-C5A39C722682}" type="sibTrans" cxnId="{3C9344EE-41CB-4079-8754-58ED2F038EAC}">
      <dgm:prSet/>
      <dgm:spPr/>
      <dgm:t>
        <a:bodyPr/>
        <a:lstStyle/>
        <a:p>
          <a:endParaRPr lang="en-US"/>
        </a:p>
      </dgm:t>
    </dgm:pt>
    <dgm:pt modelId="{E19BC7E7-BC3B-4057-94C7-0C029F9DCB87}">
      <dgm:prSet/>
      <dgm:spPr/>
      <dgm:t>
        <a:bodyPr/>
        <a:lstStyle/>
        <a:p>
          <a:r>
            <a:rPr lang="en-US"/>
            <a:t>Collection of feedback and reviews from stakeholders.</a:t>
          </a:r>
        </a:p>
      </dgm:t>
    </dgm:pt>
    <dgm:pt modelId="{595C1097-E4DD-4D2A-94F3-6A26C0E88F31}" type="parTrans" cxnId="{BDEA018A-30C6-42C1-8C64-B38C3577C8D6}">
      <dgm:prSet/>
      <dgm:spPr/>
      <dgm:t>
        <a:bodyPr/>
        <a:lstStyle/>
        <a:p>
          <a:endParaRPr lang="en-US"/>
        </a:p>
      </dgm:t>
    </dgm:pt>
    <dgm:pt modelId="{84C4396A-6890-441F-AD99-A21EE22DC80B}" type="sibTrans" cxnId="{BDEA018A-30C6-42C1-8C64-B38C3577C8D6}">
      <dgm:prSet/>
      <dgm:spPr/>
      <dgm:t>
        <a:bodyPr/>
        <a:lstStyle/>
        <a:p>
          <a:endParaRPr lang="en-US"/>
        </a:p>
      </dgm:t>
    </dgm:pt>
    <dgm:pt modelId="{DCFB8A72-21BE-410F-A2B7-B4FCFFC82570}">
      <dgm:prSet/>
      <dgm:spPr/>
      <dgm:t>
        <a:bodyPr/>
        <a:lstStyle/>
        <a:p>
          <a:r>
            <a:rPr lang="en-US"/>
            <a:t>Phase-2: </a:t>
          </a:r>
        </a:p>
      </dgm:t>
    </dgm:pt>
    <dgm:pt modelId="{E6C60B61-E448-457F-91AA-88525E82571F}" type="parTrans" cxnId="{6406AB52-994B-4193-8926-2D9BC4F605B9}">
      <dgm:prSet/>
      <dgm:spPr/>
      <dgm:t>
        <a:bodyPr/>
        <a:lstStyle/>
        <a:p>
          <a:endParaRPr lang="en-US"/>
        </a:p>
      </dgm:t>
    </dgm:pt>
    <dgm:pt modelId="{DC8875E9-59ED-49C1-AE91-7DC09AD3CDC7}" type="sibTrans" cxnId="{6406AB52-994B-4193-8926-2D9BC4F605B9}">
      <dgm:prSet/>
      <dgm:spPr/>
      <dgm:t>
        <a:bodyPr/>
        <a:lstStyle/>
        <a:p>
          <a:endParaRPr lang="en-US"/>
        </a:p>
      </dgm:t>
    </dgm:pt>
    <dgm:pt modelId="{B0318844-06D5-4986-AAF9-B8164FA15C46}">
      <dgm:prSet/>
      <dgm:spPr/>
      <dgm:t>
        <a:bodyPr/>
        <a:lstStyle/>
        <a:p>
          <a:r>
            <a:rPr lang="en-US"/>
            <a:t>To keep the necessary improvements based on feedback received in Phase 1</a:t>
          </a:r>
        </a:p>
      </dgm:t>
    </dgm:pt>
    <dgm:pt modelId="{45B02D09-633B-41FA-B840-2FF5A080BDBA}" type="parTrans" cxnId="{828507A7-B1CE-4944-868D-1236A8C639F2}">
      <dgm:prSet/>
      <dgm:spPr/>
      <dgm:t>
        <a:bodyPr/>
        <a:lstStyle/>
        <a:p>
          <a:endParaRPr lang="en-US"/>
        </a:p>
      </dgm:t>
    </dgm:pt>
    <dgm:pt modelId="{9B773018-18A3-4950-932A-0FBEE718CCF0}" type="sibTrans" cxnId="{828507A7-B1CE-4944-868D-1236A8C639F2}">
      <dgm:prSet/>
      <dgm:spPr/>
      <dgm:t>
        <a:bodyPr/>
        <a:lstStyle/>
        <a:p>
          <a:endParaRPr lang="en-US"/>
        </a:p>
      </dgm:t>
    </dgm:pt>
    <dgm:pt modelId="{E1291B6C-8D21-4530-A7C4-01800A2D2ED8}">
      <dgm:prSet/>
      <dgm:spPr/>
      <dgm:t>
        <a:bodyPr/>
        <a:lstStyle/>
        <a:p>
          <a:r>
            <a:rPr lang="en-US"/>
            <a:t>Based on the results from phase 1 trying to expand to some other locations in a city or another city.</a:t>
          </a:r>
        </a:p>
      </dgm:t>
    </dgm:pt>
    <dgm:pt modelId="{B056AE55-39EE-4AB0-80F1-F287619A6674}" type="parTrans" cxnId="{F844522F-C2B3-48DA-958A-502B33BE686E}">
      <dgm:prSet/>
      <dgm:spPr/>
      <dgm:t>
        <a:bodyPr/>
        <a:lstStyle/>
        <a:p>
          <a:endParaRPr lang="en-US"/>
        </a:p>
      </dgm:t>
    </dgm:pt>
    <dgm:pt modelId="{287E5002-8FD6-4B30-A131-C63C22C422C1}" type="sibTrans" cxnId="{F844522F-C2B3-48DA-958A-502B33BE686E}">
      <dgm:prSet/>
      <dgm:spPr/>
      <dgm:t>
        <a:bodyPr/>
        <a:lstStyle/>
        <a:p>
          <a:endParaRPr lang="en-US"/>
        </a:p>
      </dgm:t>
    </dgm:pt>
    <dgm:pt modelId="{FAF478B4-909E-4FA2-B676-78D7B4748010}">
      <dgm:prSet/>
      <dgm:spPr/>
      <dgm:t>
        <a:bodyPr/>
        <a:lstStyle/>
        <a:p>
          <a:r>
            <a:rPr lang="en-US"/>
            <a:t>Phase-3:</a:t>
          </a:r>
        </a:p>
      </dgm:t>
    </dgm:pt>
    <dgm:pt modelId="{2830F25E-65CF-4A89-A780-91B3073B358D}" type="parTrans" cxnId="{7374F2B0-FDEA-4302-ADA4-C17D8D8A0EEA}">
      <dgm:prSet/>
      <dgm:spPr/>
      <dgm:t>
        <a:bodyPr/>
        <a:lstStyle/>
        <a:p>
          <a:endParaRPr lang="en-US"/>
        </a:p>
      </dgm:t>
    </dgm:pt>
    <dgm:pt modelId="{4C3440CE-1F72-4122-9F15-8280849FA6E6}" type="sibTrans" cxnId="{7374F2B0-FDEA-4302-ADA4-C17D8D8A0EEA}">
      <dgm:prSet/>
      <dgm:spPr/>
      <dgm:t>
        <a:bodyPr/>
        <a:lstStyle/>
        <a:p>
          <a:endParaRPr lang="en-US"/>
        </a:p>
      </dgm:t>
    </dgm:pt>
    <dgm:pt modelId="{A7566A74-E2CD-487B-A3F1-94E5AA3A7B55}">
      <dgm:prSet/>
      <dgm:spPr/>
      <dgm:t>
        <a:bodyPr/>
        <a:lstStyle/>
        <a:p>
          <a:r>
            <a:rPr lang="en-US"/>
            <a:t>Based on the results obtained from phases 1 and 2, necessary improvements will be done.</a:t>
          </a:r>
        </a:p>
      </dgm:t>
    </dgm:pt>
    <dgm:pt modelId="{805087AF-BC5F-4845-A8FD-E631DB6DADF2}" type="parTrans" cxnId="{1E2FA08A-64D2-4E0D-9051-DCD6A38EA9E1}">
      <dgm:prSet/>
      <dgm:spPr/>
      <dgm:t>
        <a:bodyPr/>
        <a:lstStyle/>
        <a:p>
          <a:endParaRPr lang="en-US"/>
        </a:p>
      </dgm:t>
    </dgm:pt>
    <dgm:pt modelId="{439DB1EE-5AF5-4BC7-BB29-C196CC401627}" type="sibTrans" cxnId="{1E2FA08A-64D2-4E0D-9051-DCD6A38EA9E1}">
      <dgm:prSet/>
      <dgm:spPr/>
      <dgm:t>
        <a:bodyPr/>
        <a:lstStyle/>
        <a:p>
          <a:endParaRPr lang="en-US"/>
        </a:p>
      </dgm:t>
    </dgm:pt>
    <dgm:pt modelId="{D347CDFD-572A-4093-A233-1FF88376BA09}">
      <dgm:prSet/>
      <dgm:spPr/>
      <dgm:t>
        <a:bodyPr/>
        <a:lstStyle/>
        <a:p>
          <a:r>
            <a:rPr lang="en-US"/>
            <a:t>Expansion of drone delivery system to all tier 1 and 2 cities.</a:t>
          </a:r>
        </a:p>
      </dgm:t>
    </dgm:pt>
    <dgm:pt modelId="{38183FD3-6523-48B5-B3A7-90BA54FFFAD0}" type="parTrans" cxnId="{B778CB2D-720A-4797-A9ED-362C80975AE7}">
      <dgm:prSet/>
      <dgm:spPr/>
      <dgm:t>
        <a:bodyPr/>
        <a:lstStyle/>
        <a:p>
          <a:endParaRPr lang="en-US"/>
        </a:p>
      </dgm:t>
    </dgm:pt>
    <dgm:pt modelId="{51A65805-F152-477A-A2E3-A0D308409FB5}" type="sibTrans" cxnId="{B778CB2D-720A-4797-A9ED-362C80975AE7}">
      <dgm:prSet/>
      <dgm:spPr/>
      <dgm:t>
        <a:bodyPr/>
        <a:lstStyle/>
        <a:p>
          <a:endParaRPr lang="en-US"/>
        </a:p>
      </dgm:t>
    </dgm:pt>
    <dgm:pt modelId="{05268F65-41E4-4D82-9A2E-9C78E02617EC}" type="pres">
      <dgm:prSet presAssocID="{BCC02791-AE32-4C5B-AD1C-B94F9DB3B415}" presName="root" presStyleCnt="0">
        <dgm:presLayoutVars>
          <dgm:dir/>
          <dgm:resizeHandles val="exact"/>
        </dgm:presLayoutVars>
      </dgm:prSet>
      <dgm:spPr/>
    </dgm:pt>
    <dgm:pt modelId="{4EB9E6C8-CC1F-4BD6-921C-85B98A13570F}" type="pres">
      <dgm:prSet presAssocID="{6E418688-160C-4B75-B6D7-FCAEDA79C0B0}" presName="compNode" presStyleCnt="0"/>
      <dgm:spPr/>
    </dgm:pt>
    <dgm:pt modelId="{A35D8401-FF26-49C4-8B9B-9371F2116267}" type="pres">
      <dgm:prSet presAssocID="{6E418688-160C-4B75-B6D7-FCAEDA79C0B0}" presName="bgRect" presStyleLbl="bgShp" presStyleIdx="0" presStyleCnt="3"/>
      <dgm:spPr/>
    </dgm:pt>
    <dgm:pt modelId="{89ACD734-C42F-437D-9286-F9BFE6D2127E}" type="pres">
      <dgm:prSet presAssocID="{6E418688-160C-4B75-B6D7-FCAEDA79C0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erpillar"/>
        </a:ext>
      </dgm:extLst>
    </dgm:pt>
    <dgm:pt modelId="{61124946-6442-47B9-B7D5-93211911C9FD}" type="pres">
      <dgm:prSet presAssocID="{6E418688-160C-4B75-B6D7-FCAEDA79C0B0}" presName="spaceRect" presStyleCnt="0"/>
      <dgm:spPr/>
    </dgm:pt>
    <dgm:pt modelId="{B1E85473-023A-4F5A-A928-A98B36DABCCA}" type="pres">
      <dgm:prSet presAssocID="{6E418688-160C-4B75-B6D7-FCAEDA79C0B0}" presName="parTx" presStyleLbl="revTx" presStyleIdx="0" presStyleCnt="6">
        <dgm:presLayoutVars>
          <dgm:chMax val="0"/>
          <dgm:chPref val="0"/>
        </dgm:presLayoutVars>
      </dgm:prSet>
      <dgm:spPr/>
    </dgm:pt>
    <dgm:pt modelId="{B07A8335-6DC4-4AE1-BE2B-120534412B4F}" type="pres">
      <dgm:prSet presAssocID="{6E418688-160C-4B75-B6D7-FCAEDA79C0B0}" presName="desTx" presStyleLbl="revTx" presStyleIdx="1" presStyleCnt="6">
        <dgm:presLayoutVars/>
      </dgm:prSet>
      <dgm:spPr/>
    </dgm:pt>
    <dgm:pt modelId="{06082141-FAB4-40AE-8942-8B317F0C5887}" type="pres">
      <dgm:prSet presAssocID="{6B44C381-CD94-44A5-BD09-26210FB99790}" presName="sibTrans" presStyleCnt="0"/>
      <dgm:spPr/>
    </dgm:pt>
    <dgm:pt modelId="{77BBD283-3C06-4E35-A27A-F852C487A2B6}" type="pres">
      <dgm:prSet presAssocID="{DCFB8A72-21BE-410F-A2B7-B4FCFFC82570}" presName="compNode" presStyleCnt="0"/>
      <dgm:spPr/>
    </dgm:pt>
    <dgm:pt modelId="{54E33E69-24AF-47B7-80E2-817B5363CC53}" type="pres">
      <dgm:prSet presAssocID="{DCFB8A72-21BE-410F-A2B7-B4FCFFC82570}" presName="bgRect" presStyleLbl="bgShp" presStyleIdx="1" presStyleCnt="3"/>
      <dgm:spPr/>
    </dgm:pt>
    <dgm:pt modelId="{EAD1EEFA-6E59-4FC7-94F7-A2A0D4C0497B}" type="pres">
      <dgm:prSet presAssocID="{DCFB8A72-21BE-410F-A2B7-B4FCFFC825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63D75363-34A6-4826-9365-65669897FECF}" type="pres">
      <dgm:prSet presAssocID="{DCFB8A72-21BE-410F-A2B7-B4FCFFC82570}" presName="spaceRect" presStyleCnt="0"/>
      <dgm:spPr/>
    </dgm:pt>
    <dgm:pt modelId="{1A5DEADD-420E-4B10-81F3-6FB1FD8A1691}" type="pres">
      <dgm:prSet presAssocID="{DCFB8A72-21BE-410F-A2B7-B4FCFFC82570}" presName="parTx" presStyleLbl="revTx" presStyleIdx="2" presStyleCnt="6">
        <dgm:presLayoutVars>
          <dgm:chMax val="0"/>
          <dgm:chPref val="0"/>
        </dgm:presLayoutVars>
      </dgm:prSet>
      <dgm:spPr/>
    </dgm:pt>
    <dgm:pt modelId="{524F8D75-86A1-4D1A-95A2-F833156DB512}" type="pres">
      <dgm:prSet presAssocID="{DCFB8A72-21BE-410F-A2B7-B4FCFFC82570}" presName="desTx" presStyleLbl="revTx" presStyleIdx="3" presStyleCnt="6">
        <dgm:presLayoutVars/>
      </dgm:prSet>
      <dgm:spPr/>
    </dgm:pt>
    <dgm:pt modelId="{2E6E1FD4-5BBE-43F2-B9EF-972F6FB3799B}" type="pres">
      <dgm:prSet presAssocID="{DC8875E9-59ED-49C1-AE91-7DC09AD3CDC7}" presName="sibTrans" presStyleCnt="0"/>
      <dgm:spPr/>
    </dgm:pt>
    <dgm:pt modelId="{3259CBDC-C82E-4321-875D-805423655C49}" type="pres">
      <dgm:prSet presAssocID="{FAF478B4-909E-4FA2-B676-78D7B4748010}" presName="compNode" presStyleCnt="0"/>
      <dgm:spPr/>
    </dgm:pt>
    <dgm:pt modelId="{FAA1B606-CE71-427E-B962-3DCFA403610D}" type="pres">
      <dgm:prSet presAssocID="{FAF478B4-909E-4FA2-B676-78D7B4748010}" presName="bgRect" presStyleLbl="bgShp" presStyleIdx="2" presStyleCnt="3"/>
      <dgm:spPr/>
    </dgm:pt>
    <dgm:pt modelId="{22701917-2BC2-487A-A2C4-AC586C545DFA}" type="pres">
      <dgm:prSet presAssocID="{FAF478B4-909E-4FA2-B676-78D7B47480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54013FD5-4828-4982-BB88-61DAD6695731}" type="pres">
      <dgm:prSet presAssocID="{FAF478B4-909E-4FA2-B676-78D7B4748010}" presName="spaceRect" presStyleCnt="0"/>
      <dgm:spPr/>
    </dgm:pt>
    <dgm:pt modelId="{737EF94B-E42E-4922-9EEA-BA52DDB798F5}" type="pres">
      <dgm:prSet presAssocID="{FAF478B4-909E-4FA2-B676-78D7B4748010}" presName="parTx" presStyleLbl="revTx" presStyleIdx="4" presStyleCnt="6">
        <dgm:presLayoutVars>
          <dgm:chMax val="0"/>
          <dgm:chPref val="0"/>
        </dgm:presLayoutVars>
      </dgm:prSet>
      <dgm:spPr/>
    </dgm:pt>
    <dgm:pt modelId="{2D21A57F-411D-459C-B4A4-E91B57BB6787}" type="pres">
      <dgm:prSet presAssocID="{FAF478B4-909E-4FA2-B676-78D7B4748010}" presName="desTx" presStyleLbl="revTx" presStyleIdx="5" presStyleCnt="6">
        <dgm:presLayoutVars/>
      </dgm:prSet>
      <dgm:spPr/>
    </dgm:pt>
  </dgm:ptLst>
  <dgm:cxnLst>
    <dgm:cxn modelId="{146C8208-D5B6-43AA-B2CB-359EB79743CB}" type="presOf" srcId="{FAF478B4-909E-4FA2-B676-78D7B4748010}" destId="{737EF94B-E42E-4922-9EEA-BA52DDB798F5}" srcOrd="0" destOrd="0" presId="urn:microsoft.com/office/officeart/2018/2/layout/IconVerticalSolidList"/>
    <dgm:cxn modelId="{6EFEE01A-CEC4-4560-8D85-A29DDE226347}" type="presOf" srcId="{DCFB8A72-21BE-410F-A2B7-B4FCFFC82570}" destId="{1A5DEADD-420E-4B10-81F3-6FB1FD8A1691}" srcOrd="0" destOrd="0" presId="urn:microsoft.com/office/officeart/2018/2/layout/IconVerticalSolidList"/>
    <dgm:cxn modelId="{6B1D911F-5BE0-47C7-8116-DA73674CFCF6}" type="presOf" srcId="{6E418688-160C-4B75-B6D7-FCAEDA79C0B0}" destId="{B1E85473-023A-4F5A-A928-A98B36DABCCA}" srcOrd="0" destOrd="0" presId="urn:microsoft.com/office/officeart/2018/2/layout/IconVerticalSolidList"/>
    <dgm:cxn modelId="{B778CB2D-720A-4797-A9ED-362C80975AE7}" srcId="{FAF478B4-909E-4FA2-B676-78D7B4748010}" destId="{D347CDFD-572A-4093-A233-1FF88376BA09}" srcOrd="1" destOrd="0" parTransId="{38183FD3-6523-48B5-B3A7-90BA54FFFAD0}" sibTransId="{51A65805-F152-477A-A2E3-A0D308409FB5}"/>
    <dgm:cxn modelId="{F844522F-C2B3-48DA-958A-502B33BE686E}" srcId="{DCFB8A72-21BE-410F-A2B7-B4FCFFC82570}" destId="{E1291B6C-8D21-4530-A7C4-01800A2D2ED8}" srcOrd="1" destOrd="0" parTransId="{B056AE55-39EE-4AB0-80F1-F287619A6674}" sibTransId="{287E5002-8FD6-4B30-A131-C63C22C422C1}"/>
    <dgm:cxn modelId="{90654439-0ED2-46AA-B047-BCF22178FAFD}" type="presOf" srcId="{E1291B6C-8D21-4530-A7C4-01800A2D2ED8}" destId="{524F8D75-86A1-4D1A-95A2-F833156DB512}" srcOrd="0" destOrd="1" presId="urn:microsoft.com/office/officeart/2018/2/layout/IconVerticalSolidList"/>
    <dgm:cxn modelId="{9158AF5E-1AA2-47DB-8053-E3EA9E7D048D}" type="presOf" srcId="{B0318844-06D5-4986-AAF9-B8164FA15C46}" destId="{524F8D75-86A1-4D1A-95A2-F833156DB512}" srcOrd="0" destOrd="0" presId="urn:microsoft.com/office/officeart/2018/2/layout/IconVerticalSolidList"/>
    <dgm:cxn modelId="{90BA2E52-00A8-4422-8FBD-694A164842F9}" srcId="{BCC02791-AE32-4C5B-AD1C-B94F9DB3B415}" destId="{6E418688-160C-4B75-B6D7-FCAEDA79C0B0}" srcOrd="0" destOrd="0" parTransId="{85E2872A-93A3-443E-86B4-36D3F4888861}" sibTransId="{6B44C381-CD94-44A5-BD09-26210FB99790}"/>
    <dgm:cxn modelId="{6406AB52-994B-4193-8926-2D9BC4F605B9}" srcId="{BCC02791-AE32-4C5B-AD1C-B94F9DB3B415}" destId="{DCFB8A72-21BE-410F-A2B7-B4FCFFC82570}" srcOrd="1" destOrd="0" parTransId="{E6C60B61-E448-457F-91AA-88525E82571F}" sibTransId="{DC8875E9-59ED-49C1-AE91-7DC09AD3CDC7}"/>
    <dgm:cxn modelId="{1389D682-F9D6-4E03-AEAE-81D5961AE3BC}" type="presOf" srcId="{E19BC7E7-BC3B-4057-94C7-0C029F9DCB87}" destId="{B07A8335-6DC4-4AE1-BE2B-120534412B4F}" srcOrd="0" destOrd="2" presId="urn:microsoft.com/office/officeart/2018/2/layout/IconVerticalSolidList"/>
    <dgm:cxn modelId="{A89A3289-8610-4025-9D39-151A8B2B79D5}" type="presOf" srcId="{A7566A74-E2CD-487B-A3F1-94E5AA3A7B55}" destId="{2D21A57F-411D-459C-B4A4-E91B57BB6787}" srcOrd="0" destOrd="0" presId="urn:microsoft.com/office/officeart/2018/2/layout/IconVerticalSolidList"/>
    <dgm:cxn modelId="{BDEA018A-30C6-42C1-8C64-B38C3577C8D6}" srcId="{6E418688-160C-4B75-B6D7-FCAEDA79C0B0}" destId="{E19BC7E7-BC3B-4057-94C7-0C029F9DCB87}" srcOrd="2" destOrd="0" parTransId="{595C1097-E4DD-4D2A-94F3-6A26C0E88F31}" sibTransId="{84C4396A-6890-441F-AD99-A21EE22DC80B}"/>
    <dgm:cxn modelId="{1E2FA08A-64D2-4E0D-9051-DCD6A38EA9E1}" srcId="{FAF478B4-909E-4FA2-B676-78D7B4748010}" destId="{A7566A74-E2CD-487B-A3F1-94E5AA3A7B55}" srcOrd="0" destOrd="0" parTransId="{805087AF-BC5F-4845-A8FD-E631DB6DADF2}" sibTransId="{439DB1EE-5AF5-4BC7-BB29-C196CC401627}"/>
    <dgm:cxn modelId="{75378596-1898-433F-8F68-C3955F1F5497}" type="presOf" srcId="{BCC02791-AE32-4C5B-AD1C-B94F9DB3B415}" destId="{05268F65-41E4-4D82-9A2E-9C78E02617EC}" srcOrd="0" destOrd="0" presId="urn:microsoft.com/office/officeart/2018/2/layout/IconVerticalSolidList"/>
    <dgm:cxn modelId="{828507A7-B1CE-4944-868D-1236A8C639F2}" srcId="{DCFB8A72-21BE-410F-A2B7-B4FCFFC82570}" destId="{B0318844-06D5-4986-AAF9-B8164FA15C46}" srcOrd="0" destOrd="0" parTransId="{45B02D09-633B-41FA-B840-2FF5A080BDBA}" sibTransId="{9B773018-18A3-4950-932A-0FBEE718CCF0}"/>
    <dgm:cxn modelId="{7374F2B0-FDEA-4302-ADA4-C17D8D8A0EEA}" srcId="{BCC02791-AE32-4C5B-AD1C-B94F9DB3B415}" destId="{FAF478B4-909E-4FA2-B676-78D7B4748010}" srcOrd="2" destOrd="0" parTransId="{2830F25E-65CF-4A89-A780-91B3073B358D}" sibTransId="{4C3440CE-1F72-4122-9F15-8280849FA6E6}"/>
    <dgm:cxn modelId="{C418AFD6-BE1D-4311-9F63-32DB60B86584}" srcId="{6E418688-160C-4B75-B6D7-FCAEDA79C0B0}" destId="{EE993BB0-914B-4A3F-95F9-06CB7B78A098}" srcOrd="0" destOrd="0" parTransId="{0D0715D3-C783-4E97-BB41-5D9880424539}" sibTransId="{C88814CB-4278-463B-8343-DEBBA71B0A8D}"/>
    <dgm:cxn modelId="{8F898AE8-55AC-4200-A379-9F80542FB698}" type="presOf" srcId="{6A6E11D5-17AE-42F4-92DA-548D7A80E8E4}" destId="{B07A8335-6DC4-4AE1-BE2B-120534412B4F}" srcOrd="0" destOrd="1" presId="urn:microsoft.com/office/officeart/2018/2/layout/IconVerticalSolidList"/>
    <dgm:cxn modelId="{3C9344EE-41CB-4079-8754-58ED2F038EAC}" srcId="{6E418688-160C-4B75-B6D7-FCAEDA79C0B0}" destId="{6A6E11D5-17AE-42F4-92DA-548D7A80E8E4}" srcOrd="1" destOrd="0" parTransId="{4460F335-C573-4916-B31B-6D60F37E2904}" sibTransId="{622E782F-E641-4055-BEF2-C5A39C722682}"/>
    <dgm:cxn modelId="{DB3896F2-B8FE-4F8C-8F54-C959AC271AC5}" type="presOf" srcId="{D347CDFD-572A-4093-A233-1FF88376BA09}" destId="{2D21A57F-411D-459C-B4A4-E91B57BB6787}" srcOrd="0" destOrd="1" presId="urn:microsoft.com/office/officeart/2018/2/layout/IconVerticalSolidList"/>
    <dgm:cxn modelId="{C06885F4-9634-4A70-A242-4D22D62759FF}" type="presOf" srcId="{EE993BB0-914B-4A3F-95F9-06CB7B78A098}" destId="{B07A8335-6DC4-4AE1-BE2B-120534412B4F}" srcOrd="0" destOrd="0" presId="urn:microsoft.com/office/officeart/2018/2/layout/IconVerticalSolidList"/>
    <dgm:cxn modelId="{DEFD676B-8600-4F70-A005-CFC4BD3278B1}" type="presParOf" srcId="{05268F65-41E4-4D82-9A2E-9C78E02617EC}" destId="{4EB9E6C8-CC1F-4BD6-921C-85B98A13570F}" srcOrd="0" destOrd="0" presId="urn:microsoft.com/office/officeart/2018/2/layout/IconVerticalSolidList"/>
    <dgm:cxn modelId="{E514693C-653C-4459-BD82-9AFF303E8688}" type="presParOf" srcId="{4EB9E6C8-CC1F-4BD6-921C-85B98A13570F}" destId="{A35D8401-FF26-49C4-8B9B-9371F2116267}" srcOrd="0" destOrd="0" presId="urn:microsoft.com/office/officeart/2018/2/layout/IconVerticalSolidList"/>
    <dgm:cxn modelId="{006B89F7-7B5E-4CB0-A167-C750C97CFEFE}" type="presParOf" srcId="{4EB9E6C8-CC1F-4BD6-921C-85B98A13570F}" destId="{89ACD734-C42F-437D-9286-F9BFE6D2127E}" srcOrd="1" destOrd="0" presId="urn:microsoft.com/office/officeart/2018/2/layout/IconVerticalSolidList"/>
    <dgm:cxn modelId="{F91EC940-E496-4FE4-9C7D-FF927CCEEBC2}" type="presParOf" srcId="{4EB9E6C8-CC1F-4BD6-921C-85B98A13570F}" destId="{61124946-6442-47B9-B7D5-93211911C9FD}" srcOrd="2" destOrd="0" presId="urn:microsoft.com/office/officeart/2018/2/layout/IconVerticalSolidList"/>
    <dgm:cxn modelId="{1079B8B3-52F9-486D-A833-7730F9AF9A14}" type="presParOf" srcId="{4EB9E6C8-CC1F-4BD6-921C-85B98A13570F}" destId="{B1E85473-023A-4F5A-A928-A98B36DABCCA}" srcOrd="3" destOrd="0" presId="urn:microsoft.com/office/officeart/2018/2/layout/IconVerticalSolidList"/>
    <dgm:cxn modelId="{D2385FBC-A30F-458D-A0A7-1275B4DE36D0}" type="presParOf" srcId="{4EB9E6C8-CC1F-4BD6-921C-85B98A13570F}" destId="{B07A8335-6DC4-4AE1-BE2B-120534412B4F}" srcOrd="4" destOrd="0" presId="urn:microsoft.com/office/officeart/2018/2/layout/IconVerticalSolidList"/>
    <dgm:cxn modelId="{2DE5503E-EFB5-4350-9FFC-193BD322F474}" type="presParOf" srcId="{05268F65-41E4-4D82-9A2E-9C78E02617EC}" destId="{06082141-FAB4-40AE-8942-8B317F0C5887}" srcOrd="1" destOrd="0" presId="urn:microsoft.com/office/officeart/2018/2/layout/IconVerticalSolidList"/>
    <dgm:cxn modelId="{7878D331-9C66-4DEA-91D0-6CF94F09DFFA}" type="presParOf" srcId="{05268F65-41E4-4D82-9A2E-9C78E02617EC}" destId="{77BBD283-3C06-4E35-A27A-F852C487A2B6}" srcOrd="2" destOrd="0" presId="urn:microsoft.com/office/officeart/2018/2/layout/IconVerticalSolidList"/>
    <dgm:cxn modelId="{B01E3AAB-4F25-46ED-B753-31FD92CDCD20}" type="presParOf" srcId="{77BBD283-3C06-4E35-A27A-F852C487A2B6}" destId="{54E33E69-24AF-47B7-80E2-817B5363CC53}" srcOrd="0" destOrd="0" presId="urn:microsoft.com/office/officeart/2018/2/layout/IconVerticalSolidList"/>
    <dgm:cxn modelId="{F57B412C-13DF-4DB5-87F9-97745065C03C}" type="presParOf" srcId="{77BBD283-3C06-4E35-A27A-F852C487A2B6}" destId="{EAD1EEFA-6E59-4FC7-94F7-A2A0D4C0497B}" srcOrd="1" destOrd="0" presId="urn:microsoft.com/office/officeart/2018/2/layout/IconVerticalSolidList"/>
    <dgm:cxn modelId="{2AF6A327-ACD4-4D4D-8285-DCCDC11EA1A4}" type="presParOf" srcId="{77BBD283-3C06-4E35-A27A-F852C487A2B6}" destId="{63D75363-34A6-4826-9365-65669897FECF}" srcOrd="2" destOrd="0" presId="urn:microsoft.com/office/officeart/2018/2/layout/IconVerticalSolidList"/>
    <dgm:cxn modelId="{9DF0D62A-ADCF-4086-908F-44B7469001B7}" type="presParOf" srcId="{77BBD283-3C06-4E35-A27A-F852C487A2B6}" destId="{1A5DEADD-420E-4B10-81F3-6FB1FD8A1691}" srcOrd="3" destOrd="0" presId="urn:microsoft.com/office/officeart/2018/2/layout/IconVerticalSolidList"/>
    <dgm:cxn modelId="{981717B6-91B1-45D3-927C-E8085B5569D3}" type="presParOf" srcId="{77BBD283-3C06-4E35-A27A-F852C487A2B6}" destId="{524F8D75-86A1-4D1A-95A2-F833156DB512}" srcOrd="4" destOrd="0" presId="urn:microsoft.com/office/officeart/2018/2/layout/IconVerticalSolidList"/>
    <dgm:cxn modelId="{45065B60-6746-4816-B559-D07FA3013ADB}" type="presParOf" srcId="{05268F65-41E4-4D82-9A2E-9C78E02617EC}" destId="{2E6E1FD4-5BBE-43F2-B9EF-972F6FB3799B}" srcOrd="3" destOrd="0" presId="urn:microsoft.com/office/officeart/2018/2/layout/IconVerticalSolidList"/>
    <dgm:cxn modelId="{85EEB37B-5EA8-4F85-A237-F51473C31021}" type="presParOf" srcId="{05268F65-41E4-4D82-9A2E-9C78E02617EC}" destId="{3259CBDC-C82E-4321-875D-805423655C49}" srcOrd="4" destOrd="0" presId="urn:microsoft.com/office/officeart/2018/2/layout/IconVerticalSolidList"/>
    <dgm:cxn modelId="{0C1078BC-259C-43CB-927D-53BB3ABFE268}" type="presParOf" srcId="{3259CBDC-C82E-4321-875D-805423655C49}" destId="{FAA1B606-CE71-427E-B962-3DCFA403610D}" srcOrd="0" destOrd="0" presId="urn:microsoft.com/office/officeart/2018/2/layout/IconVerticalSolidList"/>
    <dgm:cxn modelId="{C4139D53-DA17-4B93-8FFB-0BEF39D5F6E4}" type="presParOf" srcId="{3259CBDC-C82E-4321-875D-805423655C49}" destId="{22701917-2BC2-487A-A2C4-AC586C545DFA}" srcOrd="1" destOrd="0" presId="urn:microsoft.com/office/officeart/2018/2/layout/IconVerticalSolidList"/>
    <dgm:cxn modelId="{77913382-4933-4888-84E7-C8A2FE34D1AA}" type="presParOf" srcId="{3259CBDC-C82E-4321-875D-805423655C49}" destId="{54013FD5-4828-4982-BB88-61DAD6695731}" srcOrd="2" destOrd="0" presId="urn:microsoft.com/office/officeart/2018/2/layout/IconVerticalSolidList"/>
    <dgm:cxn modelId="{748DDEDB-2D60-4447-A069-B746153D5515}" type="presParOf" srcId="{3259CBDC-C82E-4321-875D-805423655C49}" destId="{737EF94B-E42E-4922-9EEA-BA52DDB798F5}" srcOrd="3" destOrd="0" presId="urn:microsoft.com/office/officeart/2018/2/layout/IconVerticalSolidList"/>
    <dgm:cxn modelId="{54E0E6AE-9835-4380-991C-6EBA9B47C46C}" type="presParOf" srcId="{3259CBDC-C82E-4321-875D-805423655C49}" destId="{2D21A57F-411D-459C-B4A4-E91B57BB678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B562406-E49E-40C8-A3D3-3E9FEC2DB649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FB6AEBE-AE14-41F8-B9CB-F4E81E86EC26}">
      <dgm:prSet/>
      <dgm:spPr/>
      <dgm:t>
        <a:bodyPr/>
        <a:lstStyle/>
        <a:p>
          <a:pPr>
            <a:defRPr b="1"/>
          </a:pPr>
          <a:r>
            <a:rPr lang="en-US"/>
            <a:t>Safety Concerns</a:t>
          </a:r>
        </a:p>
      </dgm:t>
    </dgm:pt>
    <dgm:pt modelId="{DFDCA699-98AB-44D7-B2BF-16FDD29574B6}" type="parTrans" cxnId="{5646EC76-209F-4D20-A6E1-FA2FA744F663}">
      <dgm:prSet/>
      <dgm:spPr/>
      <dgm:t>
        <a:bodyPr/>
        <a:lstStyle/>
        <a:p>
          <a:endParaRPr lang="en-US"/>
        </a:p>
      </dgm:t>
    </dgm:pt>
    <dgm:pt modelId="{A0B5814B-E30A-404F-89BE-B9425513D2B1}" type="sibTrans" cxnId="{5646EC76-209F-4D20-A6E1-FA2FA744F663}">
      <dgm:prSet/>
      <dgm:spPr/>
      <dgm:t>
        <a:bodyPr/>
        <a:lstStyle/>
        <a:p>
          <a:endParaRPr lang="en-US"/>
        </a:p>
      </dgm:t>
    </dgm:pt>
    <dgm:pt modelId="{17E23646-946A-4DFF-A889-02789FE0DB8A}">
      <dgm:prSet/>
      <dgm:spPr/>
      <dgm:t>
        <a:bodyPr/>
        <a:lstStyle/>
        <a:p>
          <a:r>
            <a:rPr lang="en-IN"/>
            <a:t>Drones can pose a safety risk to people and property if they malfunction and crash.</a:t>
          </a:r>
          <a:endParaRPr lang="en-US"/>
        </a:p>
      </dgm:t>
    </dgm:pt>
    <dgm:pt modelId="{F28D0040-E552-49E1-A1F9-7E829DD3DD4A}" type="parTrans" cxnId="{CBFED717-DFB3-4D1D-B0BA-DEA0F824005A}">
      <dgm:prSet/>
      <dgm:spPr/>
      <dgm:t>
        <a:bodyPr/>
        <a:lstStyle/>
        <a:p>
          <a:endParaRPr lang="en-US"/>
        </a:p>
      </dgm:t>
    </dgm:pt>
    <dgm:pt modelId="{74F0B2AC-59B3-40AF-AACB-4B86BF108906}" type="sibTrans" cxnId="{CBFED717-DFB3-4D1D-B0BA-DEA0F824005A}">
      <dgm:prSet/>
      <dgm:spPr/>
      <dgm:t>
        <a:bodyPr/>
        <a:lstStyle/>
        <a:p>
          <a:endParaRPr lang="en-US"/>
        </a:p>
      </dgm:t>
    </dgm:pt>
    <dgm:pt modelId="{CB3909DA-1568-419C-9AF3-9EEB09BC4327}">
      <dgm:prSet/>
      <dgm:spPr/>
      <dgm:t>
        <a:bodyPr/>
        <a:lstStyle/>
        <a:p>
          <a:pPr>
            <a:defRPr b="1"/>
          </a:pPr>
          <a:r>
            <a:rPr lang="en-IN"/>
            <a:t>Weather conditions</a:t>
          </a:r>
          <a:endParaRPr lang="en-US"/>
        </a:p>
      </dgm:t>
    </dgm:pt>
    <dgm:pt modelId="{5258E8D0-C862-4365-A690-31A40E7A7280}" type="parTrans" cxnId="{56B88776-F39C-45DB-ABA3-238D2697DDEF}">
      <dgm:prSet/>
      <dgm:spPr/>
      <dgm:t>
        <a:bodyPr/>
        <a:lstStyle/>
        <a:p>
          <a:endParaRPr lang="en-US"/>
        </a:p>
      </dgm:t>
    </dgm:pt>
    <dgm:pt modelId="{22171786-6401-43D1-B403-C8DEAD40A45E}" type="sibTrans" cxnId="{56B88776-F39C-45DB-ABA3-238D2697DDEF}">
      <dgm:prSet/>
      <dgm:spPr/>
      <dgm:t>
        <a:bodyPr/>
        <a:lstStyle/>
        <a:p>
          <a:endParaRPr lang="en-US"/>
        </a:p>
      </dgm:t>
    </dgm:pt>
    <dgm:pt modelId="{A59E92CB-C42C-41F8-B95F-9C6A5733088E}">
      <dgm:prSet/>
      <dgm:spPr/>
      <dgm:t>
        <a:bodyPr/>
        <a:lstStyle/>
        <a:p>
          <a:r>
            <a:rPr lang="en-IN"/>
            <a:t>Adverse weather conditions such as strong winds, rain, or snow can impact drone flights and delay deliveries.</a:t>
          </a:r>
          <a:endParaRPr lang="en-US"/>
        </a:p>
      </dgm:t>
    </dgm:pt>
    <dgm:pt modelId="{EF3C78B6-36C4-4477-A0F0-6125DD3C3001}" type="parTrans" cxnId="{699EFF30-47C2-4FAB-A7D8-7F7178840983}">
      <dgm:prSet/>
      <dgm:spPr/>
      <dgm:t>
        <a:bodyPr/>
        <a:lstStyle/>
        <a:p>
          <a:endParaRPr lang="en-US"/>
        </a:p>
      </dgm:t>
    </dgm:pt>
    <dgm:pt modelId="{E731BF25-2C8D-4C13-A309-77FB2D25C063}" type="sibTrans" cxnId="{699EFF30-47C2-4FAB-A7D8-7F7178840983}">
      <dgm:prSet/>
      <dgm:spPr/>
      <dgm:t>
        <a:bodyPr/>
        <a:lstStyle/>
        <a:p>
          <a:endParaRPr lang="en-US"/>
        </a:p>
      </dgm:t>
    </dgm:pt>
    <dgm:pt modelId="{3C586783-B358-4360-B33C-FF9B0F679ED0}">
      <dgm:prSet/>
      <dgm:spPr/>
      <dgm:t>
        <a:bodyPr/>
        <a:lstStyle/>
        <a:p>
          <a:pPr>
            <a:defRPr b="1"/>
          </a:pPr>
          <a:r>
            <a:rPr lang="en-IN"/>
            <a:t>Limited capacities</a:t>
          </a:r>
          <a:endParaRPr lang="en-US"/>
        </a:p>
      </dgm:t>
    </dgm:pt>
    <dgm:pt modelId="{4B010DC9-CE77-4366-BFCE-49F3BF8B6A33}" type="parTrans" cxnId="{C9706B49-386F-49B6-93DD-D64A8BBD211B}">
      <dgm:prSet/>
      <dgm:spPr/>
      <dgm:t>
        <a:bodyPr/>
        <a:lstStyle/>
        <a:p>
          <a:endParaRPr lang="en-US"/>
        </a:p>
      </dgm:t>
    </dgm:pt>
    <dgm:pt modelId="{ADE9516B-5032-4948-B5CC-A1B181B994E1}" type="sibTrans" cxnId="{C9706B49-386F-49B6-93DD-D64A8BBD211B}">
      <dgm:prSet/>
      <dgm:spPr/>
      <dgm:t>
        <a:bodyPr/>
        <a:lstStyle/>
        <a:p>
          <a:endParaRPr lang="en-US"/>
        </a:p>
      </dgm:t>
    </dgm:pt>
    <dgm:pt modelId="{3B4E56A5-8260-4B24-9C7E-19D133C06919}">
      <dgm:prSet/>
      <dgm:spPr/>
      <dgm:t>
        <a:bodyPr/>
        <a:lstStyle/>
        <a:p>
          <a:r>
            <a:rPr lang="en-IN"/>
            <a:t>Drones have limited carrying capacity, which may make it difficult to deliver large orders or bulk items.</a:t>
          </a:r>
          <a:endParaRPr lang="en-US"/>
        </a:p>
      </dgm:t>
    </dgm:pt>
    <dgm:pt modelId="{8FC64C25-48FF-4E91-B5F3-CA14DCCFB8BB}" type="parTrans" cxnId="{7D2E70E7-49C6-4880-BC11-35943B086C55}">
      <dgm:prSet/>
      <dgm:spPr/>
      <dgm:t>
        <a:bodyPr/>
        <a:lstStyle/>
        <a:p>
          <a:endParaRPr lang="en-US"/>
        </a:p>
      </dgm:t>
    </dgm:pt>
    <dgm:pt modelId="{A56FAD4A-43A2-4CB5-A417-AB1AA3961CC2}" type="sibTrans" cxnId="{7D2E70E7-49C6-4880-BC11-35943B086C55}">
      <dgm:prSet/>
      <dgm:spPr/>
      <dgm:t>
        <a:bodyPr/>
        <a:lstStyle/>
        <a:p>
          <a:endParaRPr lang="en-US"/>
        </a:p>
      </dgm:t>
    </dgm:pt>
    <dgm:pt modelId="{D4647578-2CA6-411F-BAC1-B31E8343359F}">
      <dgm:prSet/>
      <dgm:spPr/>
      <dgm:t>
        <a:bodyPr/>
        <a:lstStyle/>
        <a:p>
          <a:pPr>
            <a:defRPr b="1"/>
          </a:pPr>
          <a:r>
            <a:rPr lang="en-IN"/>
            <a:t>Technical difficulties </a:t>
          </a:r>
          <a:endParaRPr lang="en-US"/>
        </a:p>
      </dgm:t>
    </dgm:pt>
    <dgm:pt modelId="{51873287-44BE-4F05-93E8-85E3045DE5E4}" type="parTrans" cxnId="{971F9958-C3C8-42C8-AB24-B01B6E98F2C9}">
      <dgm:prSet/>
      <dgm:spPr/>
      <dgm:t>
        <a:bodyPr/>
        <a:lstStyle/>
        <a:p>
          <a:endParaRPr lang="en-US"/>
        </a:p>
      </dgm:t>
    </dgm:pt>
    <dgm:pt modelId="{AC30DFE1-17FE-4A36-A674-D4980805A942}" type="sibTrans" cxnId="{971F9958-C3C8-42C8-AB24-B01B6E98F2C9}">
      <dgm:prSet/>
      <dgm:spPr/>
      <dgm:t>
        <a:bodyPr/>
        <a:lstStyle/>
        <a:p>
          <a:endParaRPr lang="en-US"/>
        </a:p>
      </dgm:t>
    </dgm:pt>
    <dgm:pt modelId="{F0CC3150-A4AD-4C06-B769-A2600AFA24F8}">
      <dgm:prSet/>
      <dgm:spPr/>
      <dgm:t>
        <a:bodyPr/>
        <a:lstStyle/>
        <a:p>
          <a:r>
            <a:rPr lang="en-IN"/>
            <a:t>Drone technology is still relatively new and may experience technical difficulties that could impact the delivery process.</a:t>
          </a:r>
          <a:endParaRPr lang="en-US"/>
        </a:p>
      </dgm:t>
    </dgm:pt>
    <dgm:pt modelId="{0323CEBE-3141-47AC-A9DB-81F9852D41CF}" type="parTrans" cxnId="{FFC24BCB-FF4D-4961-93D7-C577116E1FC0}">
      <dgm:prSet/>
      <dgm:spPr/>
      <dgm:t>
        <a:bodyPr/>
        <a:lstStyle/>
        <a:p>
          <a:endParaRPr lang="en-US"/>
        </a:p>
      </dgm:t>
    </dgm:pt>
    <dgm:pt modelId="{BD3DF94A-3CEE-4927-9BC8-B00BFBFCC7AD}" type="sibTrans" cxnId="{FFC24BCB-FF4D-4961-93D7-C577116E1FC0}">
      <dgm:prSet/>
      <dgm:spPr/>
      <dgm:t>
        <a:bodyPr/>
        <a:lstStyle/>
        <a:p>
          <a:endParaRPr lang="en-US"/>
        </a:p>
      </dgm:t>
    </dgm:pt>
    <dgm:pt modelId="{12112D34-B434-4E26-B93A-537B23DA5D64}">
      <dgm:prSet/>
      <dgm:spPr/>
      <dgm:t>
        <a:bodyPr/>
        <a:lstStyle/>
        <a:p>
          <a:pPr>
            <a:defRPr b="1"/>
          </a:pPr>
          <a:r>
            <a:rPr lang="en-IN"/>
            <a:t>Regulatory hurdles</a:t>
          </a:r>
          <a:endParaRPr lang="en-US"/>
        </a:p>
      </dgm:t>
    </dgm:pt>
    <dgm:pt modelId="{DA97E3DD-DB48-47E0-A14A-0AE4453BF58E}" type="parTrans" cxnId="{CE7D9496-DE85-4EF7-B1B7-4134F6BF3B32}">
      <dgm:prSet/>
      <dgm:spPr/>
      <dgm:t>
        <a:bodyPr/>
        <a:lstStyle/>
        <a:p>
          <a:endParaRPr lang="en-US"/>
        </a:p>
      </dgm:t>
    </dgm:pt>
    <dgm:pt modelId="{E2820B64-8F69-47FC-A7DA-DFE6AACA5C45}" type="sibTrans" cxnId="{CE7D9496-DE85-4EF7-B1B7-4134F6BF3B32}">
      <dgm:prSet/>
      <dgm:spPr/>
      <dgm:t>
        <a:bodyPr/>
        <a:lstStyle/>
        <a:p>
          <a:endParaRPr lang="en-US"/>
        </a:p>
      </dgm:t>
    </dgm:pt>
    <dgm:pt modelId="{5039D13B-4EB5-47AD-B874-8826C470FDDC}">
      <dgm:prSet/>
      <dgm:spPr/>
      <dgm:t>
        <a:bodyPr/>
        <a:lstStyle/>
        <a:p>
          <a:r>
            <a:rPr lang="en-IN"/>
            <a:t>Drone delivery is subject to regulatory restrictions and may require permits or approvals before operation, which can be time-consuming and costly.</a:t>
          </a:r>
          <a:endParaRPr lang="en-US"/>
        </a:p>
      </dgm:t>
    </dgm:pt>
    <dgm:pt modelId="{E3E75F43-7119-45DB-A3C0-93822A2CDAAD}" type="parTrans" cxnId="{09553C1C-4C1B-49E6-8E59-BC16DC75A693}">
      <dgm:prSet/>
      <dgm:spPr/>
      <dgm:t>
        <a:bodyPr/>
        <a:lstStyle/>
        <a:p>
          <a:endParaRPr lang="en-US"/>
        </a:p>
      </dgm:t>
    </dgm:pt>
    <dgm:pt modelId="{4311ED44-B3D1-4AD4-9264-02E9E502958A}" type="sibTrans" cxnId="{09553C1C-4C1B-49E6-8E59-BC16DC75A693}">
      <dgm:prSet/>
      <dgm:spPr/>
      <dgm:t>
        <a:bodyPr/>
        <a:lstStyle/>
        <a:p>
          <a:endParaRPr lang="en-US"/>
        </a:p>
      </dgm:t>
    </dgm:pt>
    <dgm:pt modelId="{C2CD608B-3E04-4B31-8210-7839BCA47BF6}" type="pres">
      <dgm:prSet presAssocID="{AB562406-E49E-40C8-A3D3-3E9FEC2DB649}" presName="root" presStyleCnt="0">
        <dgm:presLayoutVars>
          <dgm:dir/>
          <dgm:resizeHandles val="exact"/>
        </dgm:presLayoutVars>
      </dgm:prSet>
      <dgm:spPr/>
    </dgm:pt>
    <dgm:pt modelId="{8FC88B9D-BD53-400B-93BA-9F248450452E}" type="pres">
      <dgm:prSet presAssocID="{5FB6AEBE-AE14-41F8-B9CB-F4E81E86EC26}" presName="compNode" presStyleCnt="0"/>
      <dgm:spPr/>
    </dgm:pt>
    <dgm:pt modelId="{9D4B6FED-36D5-472F-9570-D5DEB785C453}" type="pres">
      <dgm:prSet presAssocID="{5FB6AEBE-AE14-41F8-B9CB-F4E81E86EC2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9CDEC05A-EA4B-4C10-A565-3FF1D9EF78C5}" type="pres">
      <dgm:prSet presAssocID="{5FB6AEBE-AE14-41F8-B9CB-F4E81E86EC26}" presName="iconSpace" presStyleCnt="0"/>
      <dgm:spPr/>
    </dgm:pt>
    <dgm:pt modelId="{E9A94F94-07F4-4318-9DEE-4885A9B169D2}" type="pres">
      <dgm:prSet presAssocID="{5FB6AEBE-AE14-41F8-B9CB-F4E81E86EC26}" presName="parTx" presStyleLbl="revTx" presStyleIdx="0" presStyleCnt="10">
        <dgm:presLayoutVars>
          <dgm:chMax val="0"/>
          <dgm:chPref val="0"/>
        </dgm:presLayoutVars>
      </dgm:prSet>
      <dgm:spPr/>
    </dgm:pt>
    <dgm:pt modelId="{D94C8FA9-429A-4628-B6E4-E49B85EEF994}" type="pres">
      <dgm:prSet presAssocID="{5FB6AEBE-AE14-41F8-B9CB-F4E81E86EC26}" presName="txSpace" presStyleCnt="0"/>
      <dgm:spPr/>
    </dgm:pt>
    <dgm:pt modelId="{5A4566D7-125C-4519-83C3-0E0AD0C6233E}" type="pres">
      <dgm:prSet presAssocID="{5FB6AEBE-AE14-41F8-B9CB-F4E81E86EC26}" presName="desTx" presStyleLbl="revTx" presStyleIdx="1" presStyleCnt="10">
        <dgm:presLayoutVars/>
      </dgm:prSet>
      <dgm:spPr/>
    </dgm:pt>
    <dgm:pt modelId="{99844D08-5604-4DC2-9FA5-B4A2C8C455DE}" type="pres">
      <dgm:prSet presAssocID="{A0B5814B-E30A-404F-89BE-B9425513D2B1}" presName="sibTrans" presStyleCnt="0"/>
      <dgm:spPr/>
    </dgm:pt>
    <dgm:pt modelId="{CB3E26EE-E49B-4573-B3B6-09FEF4F3FA04}" type="pres">
      <dgm:prSet presAssocID="{CB3909DA-1568-419C-9AF3-9EEB09BC4327}" presName="compNode" presStyleCnt="0"/>
      <dgm:spPr/>
    </dgm:pt>
    <dgm:pt modelId="{C4EA413C-D79E-4652-BFA5-94EB0A13B071}" type="pres">
      <dgm:prSet presAssocID="{CB3909DA-1568-419C-9AF3-9EEB09BC432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63F3FDC1-1AD0-4D31-961D-728E714B42A6}" type="pres">
      <dgm:prSet presAssocID="{CB3909DA-1568-419C-9AF3-9EEB09BC4327}" presName="iconSpace" presStyleCnt="0"/>
      <dgm:spPr/>
    </dgm:pt>
    <dgm:pt modelId="{00C3F771-4F5F-4A3D-B9A5-66ADB6E8E085}" type="pres">
      <dgm:prSet presAssocID="{CB3909DA-1568-419C-9AF3-9EEB09BC4327}" presName="parTx" presStyleLbl="revTx" presStyleIdx="2" presStyleCnt="10">
        <dgm:presLayoutVars>
          <dgm:chMax val="0"/>
          <dgm:chPref val="0"/>
        </dgm:presLayoutVars>
      </dgm:prSet>
      <dgm:spPr/>
    </dgm:pt>
    <dgm:pt modelId="{CC4652F1-9B8B-44BD-8AA4-2DDC5AE7D99A}" type="pres">
      <dgm:prSet presAssocID="{CB3909DA-1568-419C-9AF3-9EEB09BC4327}" presName="txSpace" presStyleCnt="0"/>
      <dgm:spPr/>
    </dgm:pt>
    <dgm:pt modelId="{D019FB67-71C2-4664-B8AE-54515CDD75C3}" type="pres">
      <dgm:prSet presAssocID="{CB3909DA-1568-419C-9AF3-9EEB09BC4327}" presName="desTx" presStyleLbl="revTx" presStyleIdx="3" presStyleCnt="10">
        <dgm:presLayoutVars/>
      </dgm:prSet>
      <dgm:spPr/>
    </dgm:pt>
    <dgm:pt modelId="{BA3586A5-A2A7-4749-A825-5BBBB1516592}" type="pres">
      <dgm:prSet presAssocID="{22171786-6401-43D1-B403-C8DEAD40A45E}" presName="sibTrans" presStyleCnt="0"/>
      <dgm:spPr/>
    </dgm:pt>
    <dgm:pt modelId="{470FF6A8-9CCB-423A-A8B7-559BDDAB46D9}" type="pres">
      <dgm:prSet presAssocID="{3C586783-B358-4360-B33C-FF9B0F679ED0}" presName="compNode" presStyleCnt="0"/>
      <dgm:spPr/>
    </dgm:pt>
    <dgm:pt modelId="{67543EE3-1010-4546-848A-0242018BC097}" type="pres">
      <dgm:prSet presAssocID="{3C586783-B358-4360-B33C-FF9B0F679ED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489B90B8-3E71-45E1-A227-811E9513B00C}" type="pres">
      <dgm:prSet presAssocID="{3C586783-B358-4360-B33C-FF9B0F679ED0}" presName="iconSpace" presStyleCnt="0"/>
      <dgm:spPr/>
    </dgm:pt>
    <dgm:pt modelId="{22C550CE-8415-433F-AAD0-9A6394026719}" type="pres">
      <dgm:prSet presAssocID="{3C586783-B358-4360-B33C-FF9B0F679ED0}" presName="parTx" presStyleLbl="revTx" presStyleIdx="4" presStyleCnt="10">
        <dgm:presLayoutVars>
          <dgm:chMax val="0"/>
          <dgm:chPref val="0"/>
        </dgm:presLayoutVars>
      </dgm:prSet>
      <dgm:spPr/>
    </dgm:pt>
    <dgm:pt modelId="{7CDB339C-859C-47FB-AD94-D70BB050174B}" type="pres">
      <dgm:prSet presAssocID="{3C586783-B358-4360-B33C-FF9B0F679ED0}" presName="txSpace" presStyleCnt="0"/>
      <dgm:spPr/>
    </dgm:pt>
    <dgm:pt modelId="{C22A6D97-E09A-4B75-AD1F-C5A8F730BE57}" type="pres">
      <dgm:prSet presAssocID="{3C586783-B358-4360-B33C-FF9B0F679ED0}" presName="desTx" presStyleLbl="revTx" presStyleIdx="5" presStyleCnt="10">
        <dgm:presLayoutVars/>
      </dgm:prSet>
      <dgm:spPr/>
    </dgm:pt>
    <dgm:pt modelId="{8B577F09-5603-4EAC-9BED-2E79083E1C68}" type="pres">
      <dgm:prSet presAssocID="{ADE9516B-5032-4948-B5CC-A1B181B994E1}" presName="sibTrans" presStyleCnt="0"/>
      <dgm:spPr/>
    </dgm:pt>
    <dgm:pt modelId="{89EBE5BB-C13E-46BE-A3EE-9B31E6A2F6C4}" type="pres">
      <dgm:prSet presAssocID="{D4647578-2CA6-411F-BAC1-B31E8343359F}" presName="compNode" presStyleCnt="0"/>
      <dgm:spPr/>
    </dgm:pt>
    <dgm:pt modelId="{12959E38-0762-41DA-AB82-8FBD19AA3E25}" type="pres">
      <dgm:prSet presAssocID="{D4647578-2CA6-411F-BAC1-B31E8343359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6D0D746-8155-4535-8809-BB404A2B6BA2}" type="pres">
      <dgm:prSet presAssocID="{D4647578-2CA6-411F-BAC1-B31E8343359F}" presName="iconSpace" presStyleCnt="0"/>
      <dgm:spPr/>
    </dgm:pt>
    <dgm:pt modelId="{FAAFA542-329A-42CA-9FFC-FF73291695D4}" type="pres">
      <dgm:prSet presAssocID="{D4647578-2CA6-411F-BAC1-B31E8343359F}" presName="parTx" presStyleLbl="revTx" presStyleIdx="6" presStyleCnt="10">
        <dgm:presLayoutVars>
          <dgm:chMax val="0"/>
          <dgm:chPref val="0"/>
        </dgm:presLayoutVars>
      </dgm:prSet>
      <dgm:spPr/>
    </dgm:pt>
    <dgm:pt modelId="{49C47808-1E5D-4A87-B728-1D583C66A9A5}" type="pres">
      <dgm:prSet presAssocID="{D4647578-2CA6-411F-BAC1-B31E8343359F}" presName="txSpace" presStyleCnt="0"/>
      <dgm:spPr/>
    </dgm:pt>
    <dgm:pt modelId="{51E7E9FC-F18B-402B-B3B4-8D41B8214268}" type="pres">
      <dgm:prSet presAssocID="{D4647578-2CA6-411F-BAC1-B31E8343359F}" presName="desTx" presStyleLbl="revTx" presStyleIdx="7" presStyleCnt="10">
        <dgm:presLayoutVars/>
      </dgm:prSet>
      <dgm:spPr/>
    </dgm:pt>
    <dgm:pt modelId="{D7D96F34-DFA1-4D21-8E8F-C568DB748FD4}" type="pres">
      <dgm:prSet presAssocID="{AC30DFE1-17FE-4A36-A674-D4980805A942}" presName="sibTrans" presStyleCnt="0"/>
      <dgm:spPr/>
    </dgm:pt>
    <dgm:pt modelId="{BC126E94-DC51-4715-B0FB-9DDB2A87E0AB}" type="pres">
      <dgm:prSet presAssocID="{12112D34-B434-4E26-B93A-537B23DA5D64}" presName="compNode" presStyleCnt="0"/>
      <dgm:spPr/>
    </dgm:pt>
    <dgm:pt modelId="{15B33A01-4441-4B1F-B994-70068F72209F}" type="pres">
      <dgm:prSet presAssocID="{12112D34-B434-4E26-B93A-537B23DA5D6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dozer"/>
        </a:ext>
      </dgm:extLst>
    </dgm:pt>
    <dgm:pt modelId="{BE510F5F-E9EC-4528-A6BC-A403A30D7254}" type="pres">
      <dgm:prSet presAssocID="{12112D34-B434-4E26-B93A-537B23DA5D64}" presName="iconSpace" presStyleCnt="0"/>
      <dgm:spPr/>
    </dgm:pt>
    <dgm:pt modelId="{F216482D-F6DF-4EE6-9900-AC79CDA5CBB1}" type="pres">
      <dgm:prSet presAssocID="{12112D34-B434-4E26-B93A-537B23DA5D64}" presName="parTx" presStyleLbl="revTx" presStyleIdx="8" presStyleCnt="10">
        <dgm:presLayoutVars>
          <dgm:chMax val="0"/>
          <dgm:chPref val="0"/>
        </dgm:presLayoutVars>
      </dgm:prSet>
      <dgm:spPr/>
    </dgm:pt>
    <dgm:pt modelId="{3F39CCB3-C44F-4820-9D8D-4E4B613A41D7}" type="pres">
      <dgm:prSet presAssocID="{12112D34-B434-4E26-B93A-537B23DA5D64}" presName="txSpace" presStyleCnt="0"/>
      <dgm:spPr/>
    </dgm:pt>
    <dgm:pt modelId="{DF83F855-120C-44FA-9AD7-446758594F34}" type="pres">
      <dgm:prSet presAssocID="{12112D34-B434-4E26-B93A-537B23DA5D64}" presName="desTx" presStyleLbl="revTx" presStyleIdx="9" presStyleCnt="10">
        <dgm:presLayoutVars/>
      </dgm:prSet>
      <dgm:spPr/>
    </dgm:pt>
  </dgm:ptLst>
  <dgm:cxnLst>
    <dgm:cxn modelId="{CBFED717-DFB3-4D1D-B0BA-DEA0F824005A}" srcId="{5FB6AEBE-AE14-41F8-B9CB-F4E81E86EC26}" destId="{17E23646-946A-4DFF-A889-02789FE0DB8A}" srcOrd="0" destOrd="0" parTransId="{F28D0040-E552-49E1-A1F9-7E829DD3DD4A}" sibTransId="{74F0B2AC-59B3-40AF-AACB-4B86BF108906}"/>
    <dgm:cxn modelId="{09553C1C-4C1B-49E6-8E59-BC16DC75A693}" srcId="{12112D34-B434-4E26-B93A-537B23DA5D64}" destId="{5039D13B-4EB5-47AD-B874-8826C470FDDC}" srcOrd="0" destOrd="0" parTransId="{E3E75F43-7119-45DB-A3C0-93822A2CDAAD}" sibTransId="{4311ED44-B3D1-4AD4-9264-02E9E502958A}"/>
    <dgm:cxn modelId="{699EFF30-47C2-4FAB-A7D8-7F7178840983}" srcId="{CB3909DA-1568-419C-9AF3-9EEB09BC4327}" destId="{A59E92CB-C42C-41F8-B95F-9C6A5733088E}" srcOrd="0" destOrd="0" parTransId="{EF3C78B6-36C4-4477-A0F0-6125DD3C3001}" sibTransId="{E731BF25-2C8D-4C13-A309-77FB2D25C063}"/>
    <dgm:cxn modelId="{3257A737-A56E-4D94-A2E6-66CDA72AA185}" type="presOf" srcId="{3C586783-B358-4360-B33C-FF9B0F679ED0}" destId="{22C550CE-8415-433F-AAD0-9A6394026719}" srcOrd="0" destOrd="0" presId="urn:microsoft.com/office/officeart/2018/2/layout/IconLabelDescriptionList"/>
    <dgm:cxn modelId="{C9706B49-386F-49B6-93DD-D64A8BBD211B}" srcId="{AB562406-E49E-40C8-A3D3-3E9FEC2DB649}" destId="{3C586783-B358-4360-B33C-FF9B0F679ED0}" srcOrd="2" destOrd="0" parTransId="{4B010DC9-CE77-4366-BFCE-49F3BF8B6A33}" sibTransId="{ADE9516B-5032-4948-B5CC-A1B181B994E1}"/>
    <dgm:cxn modelId="{44A7406C-004F-49EC-955E-91598E15BC0B}" type="presOf" srcId="{3B4E56A5-8260-4B24-9C7E-19D133C06919}" destId="{C22A6D97-E09A-4B75-AD1F-C5A8F730BE57}" srcOrd="0" destOrd="0" presId="urn:microsoft.com/office/officeart/2018/2/layout/IconLabelDescriptionList"/>
    <dgm:cxn modelId="{56B88776-F39C-45DB-ABA3-238D2697DDEF}" srcId="{AB562406-E49E-40C8-A3D3-3E9FEC2DB649}" destId="{CB3909DA-1568-419C-9AF3-9EEB09BC4327}" srcOrd="1" destOrd="0" parTransId="{5258E8D0-C862-4365-A690-31A40E7A7280}" sibTransId="{22171786-6401-43D1-B403-C8DEAD40A45E}"/>
    <dgm:cxn modelId="{5646EC76-209F-4D20-A6E1-FA2FA744F663}" srcId="{AB562406-E49E-40C8-A3D3-3E9FEC2DB649}" destId="{5FB6AEBE-AE14-41F8-B9CB-F4E81E86EC26}" srcOrd="0" destOrd="0" parTransId="{DFDCA699-98AB-44D7-B2BF-16FDD29574B6}" sibTransId="{A0B5814B-E30A-404F-89BE-B9425513D2B1}"/>
    <dgm:cxn modelId="{971F9958-C3C8-42C8-AB24-B01B6E98F2C9}" srcId="{AB562406-E49E-40C8-A3D3-3E9FEC2DB649}" destId="{D4647578-2CA6-411F-BAC1-B31E8343359F}" srcOrd="3" destOrd="0" parTransId="{51873287-44BE-4F05-93E8-85E3045DE5E4}" sibTransId="{AC30DFE1-17FE-4A36-A674-D4980805A942}"/>
    <dgm:cxn modelId="{AA2F3E8A-FAC5-48AD-9961-8EDCC869CBC7}" type="presOf" srcId="{12112D34-B434-4E26-B93A-537B23DA5D64}" destId="{F216482D-F6DF-4EE6-9900-AC79CDA5CBB1}" srcOrd="0" destOrd="0" presId="urn:microsoft.com/office/officeart/2018/2/layout/IconLabelDescriptionList"/>
    <dgm:cxn modelId="{1D165191-8AD8-4A36-8264-AEE1C2B15E84}" type="presOf" srcId="{CB3909DA-1568-419C-9AF3-9EEB09BC4327}" destId="{00C3F771-4F5F-4A3D-B9A5-66ADB6E8E085}" srcOrd="0" destOrd="0" presId="urn:microsoft.com/office/officeart/2018/2/layout/IconLabelDescriptionList"/>
    <dgm:cxn modelId="{CE7D9496-DE85-4EF7-B1B7-4134F6BF3B32}" srcId="{AB562406-E49E-40C8-A3D3-3E9FEC2DB649}" destId="{12112D34-B434-4E26-B93A-537B23DA5D64}" srcOrd="4" destOrd="0" parTransId="{DA97E3DD-DB48-47E0-A14A-0AE4453BF58E}" sibTransId="{E2820B64-8F69-47FC-A7DA-DFE6AACA5C45}"/>
    <dgm:cxn modelId="{2D0F389A-E0F1-47E6-833D-60090B938C49}" type="presOf" srcId="{F0CC3150-A4AD-4C06-B769-A2600AFA24F8}" destId="{51E7E9FC-F18B-402B-B3B4-8D41B8214268}" srcOrd="0" destOrd="0" presId="urn:microsoft.com/office/officeart/2018/2/layout/IconLabelDescriptionList"/>
    <dgm:cxn modelId="{F7EAEFAE-9026-4110-9A6D-4DE1DEB05890}" type="presOf" srcId="{AB562406-E49E-40C8-A3D3-3E9FEC2DB649}" destId="{C2CD608B-3E04-4B31-8210-7839BCA47BF6}" srcOrd="0" destOrd="0" presId="urn:microsoft.com/office/officeart/2018/2/layout/IconLabelDescriptionList"/>
    <dgm:cxn modelId="{590C7BC8-FCEE-49E1-8C2F-E26117544572}" type="presOf" srcId="{5FB6AEBE-AE14-41F8-B9CB-F4E81E86EC26}" destId="{E9A94F94-07F4-4318-9DEE-4885A9B169D2}" srcOrd="0" destOrd="0" presId="urn:microsoft.com/office/officeart/2018/2/layout/IconLabelDescriptionList"/>
    <dgm:cxn modelId="{FFC24BCB-FF4D-4961-93D7-C577116E1FC0}" srcId="{D4647578-2CA6-411F-BAC1-B31E8343359F}" destId="{F0CC3150-A4AD-4C06-B769-A2600AFA24F8}" srcOrd="0" destOrd="0" parTransId="{0323CEBE-3141-47AC-A9DB-81F9852D41CF}" sibTransId="{BD3DF94A-3CEE-4927-9BC8-B00BFBFCC7AD}"/>
    <dgm:cxn modelId="{7A86C7CB-4282-4EDB-94EE-C7E20F57B66D}" type="presOf" srcId="{5039D13B-4EB5-47AD-B874-8826C470FDDC}" destId="{DF83F855-120C-44FA-9AD7-446758594F34}" srcOrd="0" destOrd="0" presId="urn:microsoft.com/office/officeart/2018/2/layout/IconLabelDescriptionList"/>
    <dgm:cxn modelId="{E20CECCB-C377-4E31-97A1-0CD8B75A7C9A}" type="presOf" srcId="{D4647578-2CA6-411F-BAC1-B31E8343359F}" destId="{FAAFA542-329A-42CA-9FFC-FF73291695D4}" srcOrd="0" destOrd="0" presId="urn:microsoft.com/office/officeart/2018/2/layout/IconLabelDescriptionList"/>
    <dgm:cxn modelId="{7D2E70E7-49C6-4880-BC11-35943B086C55}" srcId="{3C586783-B358-4360-B33C-FF9B0F679ED0}" destId="{3B4E56A5-8260-4B24-9C7E-19D133C06919}" srcOrd="0" destOrd="0" parTransId="{8FC64C25-48FF-4E91-B5F3-CA14DCCFB8BB}" sibTransId="{A56FAD4A-43A2-4CB5-A417-AB1AA3961CC2}"/>
    <dgm:cxn modelId="{FE8811EA-05B4-433B-8608-ED678F71DCB9}" type="presOf" srcId="{A59E92CB-C42C-41F8-B95F-9C6A5733088E}" destId="{D019FB67-71C2-4664-B8AE-54515CDD75C3}" srcOrd="0" destOrd="0" presId="urn:microsoft.com/office/officeart/2018/2/layout/IconLabelDescriptionList"/>
    <dgm:cxn modelId="{8DC7F4FD-27A8-4135-B50C-FE427D5EC048}" type="presOf" srcId="{17E23646-946A-4DFF-A889-02789FE0DB8A}" destId="{5A4566D7-125C-4519-83C3-0E0AD0C6233E}" srcOrd="0" destOrd="0" presId="urn:microsoft.com/office/officeart/2018/2/layout/IconLabelDescriptionList"/>
    <dgm:cxn modelId="{628C765E-5F32-4AA2-99A0-1CAC050B7F07}" type="presParOf" srcId="{C2CD608B-3E04-4B31-8210-7839BCA47BF6}" destId="{8FC88B9D-BD53-400B-93BA-9F248450452E}" srcOrd="0" destOrd="0" presId="urn:microsoft.com/office/officeart/2018/2/layout/IconLabelDescriptionList"/>
    <dgm:cxn modelId="{7C548253-BC81-4B15-A4F9-DD543F362968}" type="presParOf" srcId="{8FC88B9D-BD53-400B-93BA-9F248450452E}" destId="{9D4B6FED-36D5-472F-9570-D5DEB785C453}" srcOrd="0" destOrd="0" presId="urn:microsoft.com/office/officeart/2018/2/layout/IconLabelDescriptionList"/>
    <dgm:cxn modelId="{F671C8D5-8E8F-4BD7-B871-00E92C9F9A61}" type="presParOf" srcId="{8FC88B9D-BD53-400B-93BA-9F248450452E}" destId="{9CDEC05A-EA4B-4C10-A565-3FF1D9EF78C5}" srcOrd="1" destOrd="0" presId="urn:microsoft.com/office/officeart/2018/2/layout/IconLabelDescriptionList"/>
    <dgm:cxn modelId="{9EB87CA4-EEC9-4519-84E4-C6C1D6234A30}" type="presParOf" srcId="{8FC88B9D-BD53-400B-93BA-9F248450452E}" destId="{E9A94F94-07F4-4318-9DEE-4885A9B169D2}" srcOrd="2" destOrd="0" presId="urn:microsoft.com/office/officeart/2018/2/layout/IconLabelDescriptionList"/>
    <dgm:cxn modelId="{EFCECFB6-F294-4F5E-9E55-80BB712F52E1}" type="presParOf" srcId="{8FC88B9D-BD53-400B-93BA-9F248450452E}" destId="{D94C8FA9-429A-4628-B6E4-E49B85EEF994}" srcOrd="3" destOrd="0" presId="urn:microsoft.com/office/officeart/2018/2/layout/IconLabelDescriptionList"/>
    <dgm:cxn modelId="{6B8F6AB2-611B-4687-A39D-15D64CC6B875}" type="presParOf" srcId="{8FC88B9D-BD53-400B-93BA-9F248450452E}" destId="{5A4566D7-125C-4519-83C3-0E0AD0C6233E}" srcOrd="4" destOrd="0" presId="urn:microsoft.com/office/officeart/2018/2/layout/IconLabelDescriptionList"/>
    <dgm:cxn modelId="{14B5DF1C-3D45-4A5E-A09A-88368268E3EF}" type="presParOf" srcId="{C2CD608B-3E04-4B31-8210-7839BCA47BF6}" destId="{99844D08-5604-4DC2-9FA5-B4A2C8C455DE}" srcOrd="1" destOrd="0" presId="urn:microsoft.com/office/officeart/2018/2/layout/IconLabelDescriptionList"/>
    <dgm:cxn modelId="{6F18E65A-5190-4E9C-AF95-BC03FB12845F}" type="presParOf" srcId="{C2CD608B-3E04-4B31-8210-7839BCA47BF6}" destId="{CB3E26EE-E49B-4573-B3B6-09FEF4F3FA04}" srcOrd="2" destOrd="0" presId="urn:microsoft.com/office/officeart/2018/2/layout/IconLabelDescriptionList"/>
    <dgm:cxn modelId="{59E58B90-6416-49A4-AB6D-79C98D2B592C}" type="presParOf" srcId="{CB3E26EE-E49B-4573-B3B6-09FEF4F3FA04}" destId="{C4EA413C-D79E-4652-BFA5-94EB0A13B071}" srcOrd="0" destOrd="0" presId="urn:microsoft.com/office/officeart/2018/2/layout/IconLabelDescriptionList"/>
    <dgm:cxn modelId="{97A04C0A-3689-4B58-9084-E45C76A4CC8F}" type="presParOf" srcId="{CB3E26EE-E49B-4573-B3B6-09FEF4F3FA04}" destId="{63F3FDC1-1AD0-4D31-961D-728E714B42A6}" srcOrd="1" destOrd="0" presId="urn:microsoft.com/office/officeart/2018/2/layout/IconLabelDescriptionList"/>
    <dgm:cxn modelId="{E7A1E39B-35E0-43B8-BF79-8766929464EC}" type="presParOf" srcId="{CB3E26EE-E49B-4573-B3B6-09FEF4F3FA04}" destId="{00C3F771-4F5F-4A3D-B9A5-66ADB6E8E085}" srcOrd="2" destOrd="0" presId="urn:microsoft.com/office/officeart/2018/2/layout/IconLabelDescriptionList"/>
    <dgm:cxn modelId="{B429C33C-261B-4E25-A79D-EEC17591D5D0}" type="presParOf" srcId="{CB3E26EE-E49B-4573-B3B6-09FEF4F3FA04}" destId="{CC4652F1-9B8B-44BD-8AA4-2DDC5AE7D99A}" srcOrd="3" destOrd="0" presId="urn:microsoft.com/office/officeart/2018/2/layout/IconLabelDescriptionList"/>
    <dgm:cxn modelId="{108984BA-6B93-436A-931A-5FFA7953392A}" type="presParOf" srcId="{CB3E26EE-E49B-4573-B3B6-09FEF4F3FA04}" destId="{D019FB67-71C2-4664-B8AE-54515CDD75C3}" srcOrd="4" destOrd="0" presId="urn:microsoft.com/office/officeart/2018/2/layout/IconLabelDescriptionList"/>
    <dgm:cxn modelId="{F2C1A10A-574D-4663-AA5D-03A07091CF60}" type="presParOf" srcId="{C2CD608B-3E04-4B31-8210-7839BCA47BF6}" destId="{BA3586A5-A2A7-4749-A825-5BBBB1516592}" srcOrd="3" destOrd="0" presId="urn:microsoft.com/office/officeart/2018/2/layout/IconLabelDescriptionList"/>
    <dgm:cxn modelId="{16230AE3-0747-41BD-BEB3-1454A453FBC6}" type="presParOf" srcId="{C2CD608B-3E04-4B31-8210-7839BCA47BF6}" destId="{470FF6A8-9CCB-423A-A8B7-559BDDAB46D9}" srcOrd="4" destOrd="0" presId="urn:microsoft.com/office/officeart/2018/2/layout/IconLabelDescriptionList"/>
    <dgm:cxn modelId="{B3F45BE4-D3CC-47EF-ADE0-547CBF1D77C7}" type="presParOf" srcId="{470FF6A8-9CCB-423A-A8B7-559BDDAB46D9}" destId="{67543EE3-1010-4546-848A-0242018BC097}" srcOrd="0" destOrd="0" presId="urn:microsoft.com/office/officeart/2018/2/layout/IconLabelDescriptionList"/>
    <dgm:cxn modelId="{8D9BE1C7-CF76-4E95-AA23-75C7AB39154A}" type="presParOf" srcId="{470FF6A8-9CCB-423A-A8B7-559BDDAB46D9}" destId="{489B90B8-3E71-45E1-A227-811E9513B00C}" srcOrd="1" destOrd="0" presId="urn:microsoft.com/office/officeart/2018/2/layout/IconLabelDescriptionList"/>
    <dgm:cxn modelId="{F3DCA3B7-46A1-43B0-A4B5-57A6F847E966}" type="presParOf" srcId="{470FF6A8-9CCB-423A-A8B7-559BDDAB46D9}" destId="{22C550CE-8415-433F-AAD0-9A6394026719}" srcOrd="2" destOrd="0" presId="urn:microsoft.com/office/officeart/2018/2/layout/IconLabelDescriptionList"/>
    <dgm:cxn modelId="{670C6AD7-4C6E-400F-A22A-DB4D75EB6D12}" type="presParOf" srcId="{470FF6A8-9CCB-423A-A8B7-559BDDAB46D9}" destId="{7CDB339C-859C-47FB-AD94-D70BB050174B}" srcOrd="3" destOrd="0" presId="urn:microsoft.com/office/officeart/2018/2/layout/IconLabelDescriptionList"/>
    <dgm:cxn modelId="{993863C0-E1F7-4648-8C10-2A671087ED67}" type="presParOf" srcId="{470FF6A8-9CCB-423A-A8B7-559BDDAB46D9}" destId="{C22A6D97-E09A-4B75-AD1F-C5A8F730BE57}" srcOrd="4" destOrd="0" presId="urn:microsoft.com/office/officeart/2018/2/layout/IconLabelDescriptionList"/>
    <dgm:cxn modelId="{ECFE9C35-3742-4809-9A6C-9E1B2581D8EB}" type="presParOf" srcId="{C2CD608B-3E04-4B31-8210-7839BCA47BF6}" destId="{8B577F09-5603-4EAC-9BED-2E79083E1C68}" srcOrd="5" destOrd="0" presId="urn:microsoft.com/office/officeart/2018/2/layout/IconLabelDescriptionList"/>
    <dgm:cxn modelId="{D5F819E2-C837-402D-9D11-983313AA11AC}" type="presParOf" srcId="{C2CD608B-3E04-4B31-8210-7839BCA47BF6}" destId="{89EBE5BB-C13E-46BE-A3EE-9B31E6A2F6C4}" srcOrd="6" destOrd="0" presId="urn:microsoft.com/office/officeart/2018/2/layout/IconLabelDescriptionList"/>
    <dgm:cxn modelId="{8D28EDF3-0A89-4DEE-BD65-243C3D5967CC}" type="presParOf" srcId="{89EBE5BB-C13E-46BE-A3EE-9B31E6A2F6C4}" destId="{12959E38-0762-41DA-AB82-8FBD19AA3E25}" srcOrd="0" destOrd="0" presId="urn:microsoft.com/office/officeart/2018/2/layout/IconLabelDescriptionList"/>
    <dgm:cxn modelId="{82D0EEB8-9F21-4354-9FCD-66EEBC419EE9}" type="presParOf" srcId="{89EBE5BB-C13E-46BE-A3EE-9B31E6A2F6C4}" destId="{06D0D746-8155-4535-8809-BB404A2B6BA2}" srcOrd="1" destOrd="0" presId="urn:microsoft.com/office/officeart/2018/2/layout/IconLabelDescriptionList"/>
    <dgm:cxn modelId="{F2C69ADB-EA7F-47DA-994B-5CDC6DEDA69B}" type="presParOf" srcId="{89EBE5BB-C13E-46BE-A3EE-9B31E6A2F6C4}" destId="{FAAFA542-329A-42CA-9FFC-FF73291695D4}" srcOrd="2" destOrd="0" presId="urn:microsoft.com/office/officeart/2018/2/layout/IconLabelDescriptionList"/>
    <dgm:cxn modelId="{DE514D3B-E7A6-44A1-9732-1845FD9AE92C}" type="presParOf" srcId="{89EBE5BB-C13E-46BE-A3EE-9B31E6A2F6C4}" destId="{49C47808-1E5D-4A87-B728-1D583C66A9A5}" srcOrd="3" destOrd="0" presId="urn:microsoft.com/office/officeart/2018/2/layout/IconLabelDescriptionList"/>
    <dgm:cxn modelId="{CC145D39-38F2-4E4E-AB82-6C25A761BBA7}" type="presParOf" srcId="{89EBE5BB-C13E-46BE-A3EE-9B31E6A2F6C4}" destId="{51E7E9FC-F18B-402B-B3B4-8D41B8214268}" srcOrd="4" destOrd="0" presId="urn:microsoft.com/office/officeart/2018/2/layout/IconLabelDescriptionList"/>
    <dgm:cxn modelId="{043A7CFD-332F-4188-94D9-BFF5BBBAD45C}" type="presParOf" srcId="{C2CD608B-3E04-4B31-8210-7839BCA47BF6}" destId="{D7D96F34-DFA1-4D21-8E8F-C568DB748FD4}" srcOrd="7" destOrd="0" presId="urn:microsoft.com/office/officeart/2018/2/layout/IconLabelDescriptionList"/>
    <dgm:cxn modelId="{A2E1653A-EBC4-4EDF-8E33-2E18FD1E5A86}" type="presParOf" srcId="{C2CD608B-3E04-4B31-8210-7839BCA47BF6}" destId="{BC126E94-DC51-4715-B0FB-9DDB2A87E0AB}" srcOrd="8" destOrd="0" presId="urn:microsoft.com/office/officeart/2018/2/layout/IconLabelDescriptionList"/>
    <dgm:cxn modelId="{088B6534-D10E-4C59-9F2E-4D947E61ADFB}" type="presParOf" srcId="{BC126E94-DC51-4715-B0FB-9DDB2A87E0AB}" destId="{15B33A01-4441-4B1F-B994-70068F72209F}" srcOrd="0" destOrd="0" presId="urn:microsoft.com/office/officeart/2018/2/layout/IconLabelDescriptionList"/>
    <dgm:cxn modelId="{76E21A47-61ED-4E88-B841-F581F6238926}" type="presParOf" srcId="{BC126E94-DC51-4715-B0FB-9DDB2A87E0AB}" destId="{BE510F5F-E9EC-4528-A6BC-A403A30D7254}" srcOrd="1" destOrd="0" presId="urn:microsoft.com/office/officeart/2018/2/layout/IconLabelDescriptionList"/>
    <dgm:cxn modelId="{59A4A6A1-4F12-4CBA-9C08-56F6FEB36B0A}" type="presParOf" srcId="{BC126E94-DC51-4715-B0FB-9DDB2A87E0AB}" destId="{F216482D-F6DF-4EE6-9900-AC79CDA5CBB1}" srcOrd="2" destOrd="0" presId="urn:microsoft.com/office/officeart/2018/2/layout/IconLabelDescriptionList"/>
    <dgm:cxn modelId="{0BA30ED0-1814-4348-A3B6-A4782AB5281A}" type="presParOf" srcId="{BC126E94-DC51-4715-B0FB-9DDB2A87E0AB}" destId="{3F39CCB3-C44F-4820-9D8D-4E4B613A41D7}" srcOrd="3" destOrd="0" presId="urn:microsoft.com/office/officeart/2018/2/layout/IconLabelDescriptionList"/>
    <dgm:cxn modelId="{323306D6-48EB-4CEE-B4C0-1D4909CC8DC2}" type="presParOf" srcId="{BC126E94-DC51-4715-B0FB-9DDB2A87E0AB}" destId="{DF83F855-120C-44FA-9AD7-446758594F3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AEC4AB-C009-49C0-AA5E-12DA2D42C8E3}">
      <dsp:nvSpPr>
        <dsp:cNvPr id="0" name=""/>
        <dsp:cNvSpPr/>
      </dsp:nvSpPr>
      <dsp:spPr>
        <a:xfrm>
          <a:off x="49291" y="1768"/>
          <a:ext cx="3255317" cy="19531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Taclo is a food delivery company that began its journey in </a:t>
          </a:r>
          <a:r>
            <a:rPr lang="en-US" sz="2000" b="1" kern="1200" dirty="0"/>
            <a:t>2012</a:t>
          </a:r>
          <a:r>
            <a:rPr lang="en-US" sz="2000" kern="1200" dirty="0"/>
            <a:t> with a modest setup in </a:t>
          </a:r>
          <a:r>
            <a:rPr lang="en-US" sz="2000" b="1" kern="1200" dirty="0"/>
            <a:t>Bengaluru.</a:t>
          </a:r>
          <a:endParaRPr lang="en-US" sz="2000" kern="1200" dirty="0"/>
        </a:p>
      </dsp:txBody>
      <dsp:txXfrm>
        <a:off x="49291" y="1768"/>
        <a:ext cx="3255317" cy="1953190"/>
      </dsp:txXfrm>
    </dsp:sp>
    <dsp:sp modelId="{1B38100F-DA9C-4E0B-AB51-650CE567D41D}">
      <dsp:nvSpPr>
        <dsp:cNvPr id="0" name=""/>
        <dsp:cNvSpPr/>
      </dsp:nvSpPr>
      <dsp:spPr>
        <a:xfrm>
          <a:off x="3630141" y="1768"/>
          <a:ext cx="3255317" cy="19531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Starting with only </a:t>
          </a:r>
          <a:r>
            <a:rPr lang="en-US" sz="2000" b="1" kern="1200" dirty="0"/>
            <a:t>6 delivery </a:t>
          </a:r>
          <a:r>
            <a:rPr lang="en-US" sz="2000" kern="1200" dirty="0"/>
            <a:t>personnel and covering </a:t>
          </a:r>
          <a:r>
            <a:rPr lang="en-US" sz="2000" b="1" kern="1200" dirty="0"/>
            <a:t>20 restaurants</a:t>
          </a:r>
          <a:r>
            <a:rPr lang="en-US" sz="2000" kern="1200" dirty="0"/>
            <a:t>. Since then, Taclo has come a long way.</a:t>
          </a:r>
        </a:p>
      </dsp:txBody>
      <dsp:txXfrm>
        <a:off x="3630141" y="1768"/>
        <a:ext cx="3255317" cy="1953190"/>
      </dsp:txXfrm>
    </dsp:sp>
    <dsp:sp modelId="{2731D847-1356-41ED-83D4-9E6D5DED48AA}">
      <dsp:nvSpPr>
        <dsp:cNvPr id="0" name=""/>
        <dsp:cNvSpPr/>
      </dsp:nvSpPr>
      <dsp:spPr>
        <a:xfrm>
          <a:off x="7210990" y="1768"/>
          <a:ext cx="3255317" cy="195319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Today, it operates in more than </a:t>
          </a:r>
          <a:r>
            <a:rPr lang="en-US" sz="2000" b="1" kern="1200"/>
            <a:t>500 cities </a:t>
          </a:r>
          <a:r>
            <a:rPr lang="en-US" sz="2000" kern="1200"/>
            <a:t>and has </a:t>
          </a:r>
          <a:r>
            <a:rPr lang="en-US" sz="2000" b="1" kern="1200"/>
            <a:t>over 2 lakh restaurants </a:t>
          </a:r>
          <a:r>
            <a:rPr lang="en-US" sz="2000" kern="1200"/>
            <a:t>on its platform.</a:t>
          </a:r>
        </a:p>
      </dsp:txBody>
      <dsp:txXfrm>
        <a:off x="7210990" y="1768"/>
        <a:ext cx="3255317" cy="1953190"/>
      </dsp:txXfrm>
    </dsp:sp>
    <dsp:sp modelId="{2770BC81-E337-4D15-B248-BA461059A5CD}">
      <dsp:nvSpPr>
        <dsp:cNvPr id="0" name=""/>
        <dsp:cNvSpPr/>
      </dsp:nvSpPr>
      <dsp:spPr>
        <a:xfrm>
          <a:off x="1839716" y="2280490"/>
          <a:ext cx="3255317" cy="195319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With the </a:t>
          </a:r>
          <a:r>
            <a:rPr lang="en-US" sz="2000" b="1" kern="1200"/>
            <a:t>development of business</a:t>
          </a:r>
          <a:r>
            <a:rPr lang="en-US" sz="2000" kern="1200"/>
            <a:t>, the increasing demand for </a:t>
          </a:r>
          <a:r>
            <a:rPr lang="en-US" sz="2000" b="1" kern="1200"/>
            <a:t>deliveries and excessive </a:t>
          </a:r>
          <a:r>
            <a:rPr lang="en-US" sz="2000" kern="1200"/>
            <a:t>traffic during peak hours have been a difficulty</a:t>
          </a:r>
        </a:p>
      </dsp:txBody>
      <dsp:txXfrm>
        <a:off x="1839716" y="2280490"/>
        <a:ext cx="3255317" cy="1953190"/>
      </dsp:txXfrm>
    </dsp:sp>
    <dsp:sp modelId="{E313CCB0-4AD7-46AD-BB8F-488084E15A5A}">
      <dsp:nvSpPr>
        <dsp:cNvPr id="0" name=""/>
        <dsp:cNvSpPr/>
      </dsp:nvSpPr>
      <dsp:spPr>
        <a:xfrm>
          <a:off x="5420565" y="2280490"/>
          <a:ext cx="3255317" cy="195319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 a result, Taclo has opted to </a:t>
          </a:r>
          <a:r>
            <a:rPr lang="en-US" sz="2000" b="1" kern="1200" dirty="0"/>
            <a:t>implement a drone delivery system </a:t>
          </a:r>
          <a:r>
            <a:rPr lang="en-US" sz="2000" kern="1200" dirty="0"/>
            <a:t>to improve its serviceability</a:t>
          </a:r>
        </a:p>
      </dsp:txBody>
      <dsp:txXfrm>
        <a:off x="5420565" y="2280490"/>
        <a:ext cx="3255317" cy="19531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4995A2-5E2F-4408-B7BB-B30A4CE53CF7}">
      <dsp:nvSpPr>
        <dsp:cNvPr id="0" name=""/>
        <dsp:cNvSpPr/>
      </dsp:nvSpPr>
      <dsp:spPr>
        <a:xfrm>
          <a:off x="5895" y="747768"/>
          <a:ext cx="1408063" cy="4224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68" tIns="111268" rIns="111268" bIns="1112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Speed</a:t>
          </a:r>
        </a:p>
      </dsp:txBody>
      <dsp:txXfrm>
        <a:off x="5895" y="747768"/>
        <a:ext cx="1408063" cy="422418"/>
      </dsp:txXfrm>
    </dsp:sp>
    <dsp:sp modelId="{481AFCB5-E1B1-48E5-9CA1-F7A8F1D61BCF}">
      <dsp:nvSpPr>
        <dsp:cNvPr id="0" name=""/>
        <dsp:cNvSpPr/>
      </dsp:nvSpPr>
      <dsp:spPr>
        <a:xfrm>
          <a:off x="5895" y="1170187"/>
          <a:ext cx="1408063" cy="231749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085" tIns="139085" rIns="139085" bIns="13908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Speed: Drone food delivery can significantly reduce delivery time, allowing customers to receive their orders in a matter of minutes.</a:t>
          </a:r>
        </a:p>
      </dsp:txBody>
      <dsp:txXfrm>
        <a:off x="5895" y="1170187"/>
        <a:ext cx="1408063" cy="2317493"/>
      </dsp:txXfrm>
    </dsp:sp>
    <dsp:sp modelId="{D39AC7FB-4D68-4350-B1B7-64A1AC115762}">
      <dsp:nvSpPr>
        <dsp:cNvPr id="0" name=""/>
        <dsp:cNvSpPr/>
      </dsp:nvSpPr>
      <dsp:spPr>
        <a:xfrm>
          <a:off x="1521853" y="747768"/>
          <a:ext cx="1408063" cy="4224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68" tIns="111268" rIns="111268" bIns="1112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Efficiency</a:t>
          </a:r>
        </a:p>
      </dsp:txBody>
      <dsp:txXfrm>
        <a:off x="1521853" y="747768"/>
        <a:ext cx="1408063" cy="422418"/>
      </dsp:txXfrm>
    </dsp:sp>
    <dsp:sp modelId="{76649E96-412A-4019-8CBB-A11D4C2C1492}">
      <dsp:nvSpPr>
        <dsp:cNvPr id="0" name=""/>
        <dsp:cNvSpPr/>
      </dsp:nvSpPr>
      <dsp:spPr>
        <a:xfrm>
          <a:off x="1521853" y="1170187"/>
          <a:ext cx="1408063" cy="231749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085" tIns="139085" rIns="139085" bIns="13908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Efficiency: Drones can bypass traffic congestion and other obstacles, allowing for swift and more efficient delivery.</a:t>
          </a:r>
        </a:p>
      </dsp:txBody>
      <dsp:txXfrm>
        <a:off x="1521853" y="1170187"/>
        <a:ext cx="1408063" cy="2317493"/>
      </dsp:txXfrm>
    </dsp:sp>
    <dsp:sp modelId="{5FE9F5C4-AEA8-4433-BE7D-34A2AE14723C}">
      <dsp:nvSpPr>
        <dsp:cNvPr id="0" name=""/>
        <dsp:cNvSpPr/>
      </dsp:nvSpPr>
      <dsp:spPr>
        <a:xfrm>
          <a:off x="3037810" y="747768"/>
          <a:ext cx="1408063" cy="4224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68" tIns="111268" rIns="111268" bIns="1112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Cost</a:t>
          </a:r>
        </a:p>
      </dsp:txBody>
      <dsp:txXfrm>
        <a:off x="3037810" y="747768"/>
        <a:ext cx="1408063" cy="422418"/>
      </dsp:txXfrm>
    </dsp:sp>
    <dsp:sp modelId="{ECBB6AF4-D3E6-4F37-AF91-1A64535452AF}">
      <dsp:nvSpPr>
        <dsp:cNvPr id="0" name=""/>
        <dsp:cNvSpPr/>
      </dsp:nvSpPr>
      <dsp:spPr>
        <a:xfrm>
          <a:off x="3037810" y="1170187"/>
          <a:ext cx="1408063" cy="231749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085" tIns="139085" rIns="139085" bIns="13908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Cost–Effective: Drone food delivery can be more cost-effective than traditional delivery methods, as it reduces the need for manual intervention and transportation costs.</a:t>
          </a:r>
        </a:p>
      </dsp:txBody>
      <dsp:txXfrm>
        <a:off x="3037810" y="1170187"/>
        <a:ext cx="1408063" cy="2317493"/>
      </dsp:txXfrm>
    </dsp:sp>
    <dsp:sp modelId="{9A8602AF-5037-4518-812E-021458E148B2}">
      <dsp:nvSpPr>
        <dsp:cNvPr id="0" name=""/>
        <dsp:cNvSpPr/>
      </dsp:nvSpPr>
      <dsp:spPr>
        <a:xfrm>
          <a:off x="4553768" y="747768"/>
          <a:ext cx="1408063" cy="4224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68" tIns="111268" rIns="111268" bIns="1112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Drone</a:t>
          </a:r>
        </a:p>
      </dsp:txBody>
      <dsp:txXfrm>
        <a:off x="4553768" y="747768"/>
        <a:ext cx="1408063" cy="422418"/>
      </dsp:txXfrm>
    </dsp:sp>
    <dsp:sp modelId="{0109E883-D73D-4605-A49A-943E04EF15C9}">
      <dsp:nvSpPr>
        <dsp:cNvPr id="0" name=""/>
        <dsp:cNvSpPr/>
      </dsp:nvSpPr>
      <dsp:spPr>
        <a:xfrm>
          <a:off x="4553768" y="1170187"/>
          <a:ext cx="1408063" cy="231749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085" tIns="139085" rIns="139085" bIns="13908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Environmentally friendly: Drone delivery is a more sustainable delivery option, as it reduces emissions and air pollution.</a:t>
          </a:r>
        </a:p>
      </dsp:txBody>
      <dsp:txXfrm>
        <a:off x="4553768" y="1170187"/>
        <a:ext cx="1408063" cy="2317493"/>
      </dsp:txXfrm>
    </dsp:sp>
    <dsp:sp modelId="{AAB8D6F0-6367-494C-AF34-F5B73892D553}">
      <dsp:nvSpPr>
        <dsp:cNvPr id="0" name=""/>
        <dsp:cNvSpPr/>
      </dsp:nvSpPr>
      <dsp:spPr>
        <a:xfrm>
          <a:off x="6069726" y="747768"/>
          <a:ext cx="1408063" cy="4224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68" tIns="111268" rIns="111268" bIns="1112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Reach</a:t>
          </a:r>
        </a:p>
      </dsp:txBody>
      <dsp:txXfrm>
        <a:off x="6069726" y="747768"/>
        <a:ext cx="1408063" cy="422418"/>
      </dsp:txXfrm>
    </dsp:sp>
    <dsp:sp modelId="{4732026D-C3FB-4C65-996F-7D80D5AF9571}">
      <dsp:nvSpPr>
        <dsp:cNvPr id="0" name=""/>
        <dsp:cNvSpPr/>
      </dsp:nvSpPr>
      <dsp:spPr>
        <a:xfrm>
          <a:off x="6069726" y="1170187"/>
          <a:ext cx="1408063" cy="2317493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085" tIns="139085" rIns="139085" bIns="13908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Accessibility: Drones can reach areas that are difficult to access by traditional delivery methods, including rural or remote areas.</a:t>
          </a:r>
        </a:p>
      </dsp:txBody>
      <dsp:txXfrm>
        <a:off x="6069726" y="1170187"/>
        <a:ext cx="1408063" cy="2317493"/>
      </dsp:txXfrm>
    </dsp:sp>
    <dsp:sp modelId="{C0E67A27-5284-4563-B7F2-0554C75E18A4}">
      <dsp:nvSpPr>
        <dsp:cNvPr id="0" name=""/>
        <dsp:cNvSpPr/>
      </dsp:nvSpPr>
      <dsp:spPr>
        <a:xfrm>
          <a:off x="7585683" y="747768"/>
          <a:ext cx="1408063" cy="4224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68" tIns="111268" rIns="111268" bIns="1112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Reduce</a:t>
          </a:r>
        </a:p>
      </dsp:txBody>
      <dsp:txXfrm>
        <a:off x="7585683" y="747768"/>
        <a:ext cx="1408063" cy="422418"/>
      </dsp:txXfrm>
    </dsp:sp>
    <dsp:sp modelId="{FC916384-3AAD-48EB-B226-E169DCEB2F1E}">
      <dsp:nvSpPr>
        <dsp:cNvPr id="0" name=""/>
        <dsp:cNvSpPr/>
      </dsp:nvSpPr>
      <dsp:spPr>
        <a:xfrm>
          <a:off x="7585683" y="1170187"/>
          <a:ext cx="1408063" cy="231749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085" tIns="139085" rIns="139085" bIns="13908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Reduce risk of accidents: Drones can reduce the risk of accidents or injuries associated with normal delivery methods.</a:t>
          </a:r>
        </a:p>
      </dsp:txBody>
      <dsp:txXfrm>
        <a:off x="7585683" y="1170187"/>
        <a:ext cx="1408063" cy="2317493"/>
      </dsp:txXfrm>
    </dsp:sp>
    <dsp:sp modelId="{8EA6D449-C2F6-4D4B-85FE-749D88B41F90}">
      <dsp:nvSpPr>
        <dsp:cNvPr id="0" name=""/>
        <dsp:cNvSpPr/>
      </dsp:nvSpPr>
      <dsp:spPr>
        <a:xfrm>
          <a:off x="9101641" y="747768"/>
          <a:ext cx="1408063" cy="4224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68" tIns="111268" rIns="111268" bIns="1112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Advance</a:t>
          </a:r>
        </a:p>
      </dsp:txBody>
      <dsp:txXfrm>
        <a:off x="9101641" y="747768"/>
        <a:ext cx="1408063" cy="422418"/>
      </dsp:txXfrm>
    </dsp:sp>
    <dsp:sp modelId="{BFDF4AFC-D4B5-4713-8588-FFB05AB4E20A}">
      <dsp:nvSpPr>
        <dsp:cNvPr id="0" name=""/>
        <dsp:cNvSpPr/>
      </dsp:nvSpPr>
      <dsp:spPr>
        <a:xfrm>
          <a:off x="9101641" y="1170187"/>
          <a:ext cx="1408063" cy="231749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085" tIns="139085" rIns="139085" bIns="13908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Advance detect: Advance Detect and avoid redundancy features to ensure the likelihood of failures has been reduced to nearly Zero.</a:t>
          </a:r>
        </a:p>
      </dsp:txBody>
      <dsp:txXfrm>
        <a:off x="9101641" y="1170187"/>
        <a:ext cx="1408063" cy="23174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64B3CF-3373-4A80-B9C3-A16A10CD3A72}">
      <dsp:nvSpPr>
        <dsp:cNvPr id="0" name=""/>
        <dsp:cNvSpPr/>
      </dsp:nvSpPr>
      <dsp:spPr>
        <a:xfrm>
          <a:off x="3594" y="171722"/>
          <a:ext cx="1946002" cy="1167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Autonomous flight features</a:t>
          </a:r>
          <a:endParaRPr lang="en-US" sz="2100" kern="1200"/>
        </a:p>
      </dsp:txBody>
      <dsp:txXfrm>
        <a:off x="3594" y="171722"/>
        <a:ext cx="1946002" cy="1167601"/>
      </dsp:txXfrm>
    </dsp:sp>
    <dsp:sp modelId="{6F85E649-1CEF-45D3-834D-9750E1FC66E3}">
      <dsp:nvSpPr>
        <dsp:cNvPr id="0" name=""/>
        <dsp:cNvSpPr/>
      </dsp:nvSpPr>
      <dsp:spPr>
        <a:xfrm>
          <a:off x="2144196" y="171722"/>
          <a:ext cx="1946002" cy="1167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Flying Range</a:t>
          </a:r>
          <a:r>
            <a:rPr lang="en-IN" sz="2100" b="1" kern="1200"/>
            <a:t>: 7 to 8 km</a:t>
          </a:r>
          <a:endParaRPr lang="en-US" sz="2100" kern="1200"/>
        </a:p>
      </dsp:txBody>
      <dsp:txXfrm>
        <a:off x="2144196" y="171722"/>
        <a:ext cx="1946002" cy="1167601"/>
      </dsp:txXfrm>
    </dsp:sp>
    <dsp:sp modelId="{DE538900-87E4-43CE-848B-571B0728F3BF}">
      <dsp:nvSpPr>
        <dsp:cNvPr id="0" name=""/>
        <dsp:cNvSpPr/>
      </dsp:nvSpPr>
      <dsp:spPr>
        <a:xfrm>
          <a:off x="4284798" y="171722"/>
          <a:ext cx="1946002" cy="1167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Average speed: 40 km</a:t>
          </a:r>
          <a:endParaRPr lang="en-US" sz="2100" kern="1200"/>
        </a:p>
      </dsp:txBody>
      <dsp:txXfrm>
        <a:off x="4284798" y="171722"/>
        <a:ext cx="1946002" cy="1167601"/>
      </dsp:txXfrm>
    </dsp:sp>
    <dsp:sp modelId="{45ECFB9B-E1ED-43F6-9ED9-40747B3A60A3}">
      <dsp:nvSpPr>
        <dsp:cNvPr id="0" name=""/>
        <dsp:cNvSpPr/>
      </dsp:nvSpPr>
      <dsp:spPr>
        <a:xfrm>
          <a:off x="6425401" y="171722"/>
          <a:ext cx="1946002" cy="1167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Flight time: 30 minutes</a:t>
          </a:r>
          <a:endParaRPr lang="en-US" sz="2100" kern="1200"/>
        </a:p>
      </dsp:txBody>
      <dsp:txXfrm>
        <a:off x="6425401" y="171722"/>
        <a:ext cx="1946002" cy="1167601"/>
      </dsp:txXfrm>
    </dsp:sp>
    <dsp:sp modelId="{89F727C1-EAA7-4536-94C5-1BBA83D76F71}">
      <dsp:nvSpPr>
        <dsp:cNvPr id="0" name=""/>
        <dsp:cNvSpPr/>
      </dsp:nvSpPr>
      <dsp:spPr>
        <a:xfrm>
          <a:off x="8566003" y="171722"/>
          <a:ext cx="1946002" cy="1167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Battery Life: 3 months</a:t>
          </a:r>
          <a:endParaRPr lang="en-US" sz="2100" kern="1200"/>
        </a:p>
      </dsp:txBody>
      <dsp:txXfrm>
        <a:off x="8566003" y="171722"/>
        <a:ext cx="1946002" cy="1167601"/>
      </dsp:txXfrm>
    </dsp:sp>
    <dsp:sp modelId="{8BA97525-F787-450C-92CA-B014E3B301DD}">
      <dsp:nvSpPr>
        <dsp:cNvPr id="0" name=""/>
        <dsp:cNvSpPr/>
      </dsp:nvSpPr>
      <dsp:spPr>
        <a:xfrm>
          <a:off x="3594" y="1533924"/>
          <a:ext cx="1946002" cy="1167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Navigation Visual Sensing</a:t>
          </a:r>
          <a:endParaRPr lang="en-US" sz="2100" kern="1200"/>
        </a:p>
      </dsp:txBody>
      <dsp:txXfrm>
        <a:off x="3594" y="1533924"/>
        <a:ext cx="1946002" cy="1167601"/>
      </dsp:txXfrm>
    </dsp:sp>
    <dsp:sp modelId="{19E1F392-33E9-4A09-B221-0B025EB87D37}">
      <dsp:nvSpPr>
        <dsp:cNvPr id="0" name=""/>
        <dsp:cNvSpPr/>
      </dsp:nvSpPr>
      <dsp:spPr>
        <a:xfrm>
          <a:off x="2144196" y="1533924"/>
          <a:ext cx="1946002" cy="1167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Maintenance: Rs 6.5 K per month</a:t>
          </a:r>
          <a:endParaRPr lang="en-US" sz="2100" kern="1200"/>
        </a:p>
      </dsp:txBody>
      <dsp:txXfrm>
        <a:off x="2144196" y="1533924"/>
        <a:ext cx="1946002" cy="1167601"/>
      </dsp:txXfrm>
    </dsp:sp>
    <dsp:sp modelId="{F2F99B69-121B-49C7-855D-47AF3E5A72FA}">
      <dsp:nvSpPr>
        <dsp:cNvPr id="0" name=""/>
        <dsp:cNvSpPr/>
      </dsp:nvSpPr>
      <dsp:spPr>
        <a:xfrm>
          <a:off x="4284798" y="1533924"/>
          <a:ext cx="1946002" cy="1167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3D obstacle sensing</a:t>
          </a:r>
          <a:endParaRPr lang="en-US" sz="2100" kern="1200"/>
        </a:p>
      </dsp:txBody>
      <dsp:txXfrm>
        <a:off x="4284798" y="1533924"/>
        <a:ext cx="1946002" cy="1167601"/>
      </dsp:txXfrm>
    </dsp:sp>
    <dsp:sp modelId="{A8CBE50F-A1EE-4608-BED3-C4965797276E}">
      <dsp:nvSpPr>
        <dsp:cNvPr id="0" name=""/>
        <dsp:cNvSpPr/>
      </dsp:nvSpPr>
      <dsp:spPr>
        <a:xfrm>
          <a:off x="6425401" y="1533924"/>
          <a:ext cx="1946002" cy="1167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Rs. 130k per Drone</a:t>
          </a:r>
          <a:endParaRPr lang="en-US" sz="2100" kern="1200"/>
        </a:p>
      </dsp:txBody>
      <dsp:txXfrm>
        <a:off x="6425401" y="1533924"/>
        <a:ext cx="1946002" cy="1167601"/>
      </dsp:txXfrm>
    </dsp:sp>
    <dsp:sp modelId="{57D4A8B3-6719-485A-BA10-417437F951B7}">
      <dsp:nvSpPr>
        <dsp:cNvPr id="0" name=""/>
        <dsp:cNvSpPr/>
      </dsp:nvSpPr>
      <dsp:spPr>
        <a:xfrm>
          <a:off x="8566003" y="1533924"/>
          <a:ext cx="1946002" cy="1167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Max capacity: 5 kg</a:t>
          </a:r>
          <a:endParaRPr lang="en-US" sz="2100" kern="1200"/>
        </a:p>
      </dsp:txBody>
      <dsp:txXfrm>
        <a:off x="8566003" y="1533924"/>
        <a:ext cx="1946002" cy="1167601"/>
      </dsp:txXfrm>
    </dsp:sp>
    <dsp:sp modelId="{6AA7B7BE-A1D1-4EE9-9573-6F4CB01EA2CB}">
      <dsp:nvSpPr>
        <dsp:cNvPr id="0" name=""/>
        <dsp:cNvSpPr/>
      </dsp:nvSpPr>
      <dsp:spPr>
        <a:xfrm>
          <a:off x="2144196" y="2896125"/>
          <a:ext cx="1946002" cy="1167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Battery cost: Rs 13k</a:t>
          </a:r>
          <a:endParaRPr lang="en-US" sz="2100" kern="1200"/>
        </a:p>
      </dsp:txBody>
      <dsp:txXfrm>
        <a:off x="2144196" y="2896125"/>
        <a:ext cx="1946002" cy="1167601"/>
      </dsp:txXfrm>
    </dsp:sp>
    <dsp:sp modelId="{84F84AD8-A122-4EE3-9F03-57D2425F161B}">
      <dsp:nvSpPr>
        <dsp:cNvPr id="0" name=""/>
        <dsp:cNvSpPr/>
      </dsp:nvSpPr>
      <dsp:spPr>
        <a:xfrm>
          <a:off x="4284798" y="2896125"/>
          <a:ext cx="1946002" cy="1167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Altitude: 150-300 ft</a:t>
          </a:r>
          <a:endParaRPr lang="en-US" sz="2100" kern="1200"/>
        </a:p>
      </dsp:txBody>
      <dsp:txXfrm>
        <a:off x="4284798" y="2896125"/>
        <a:ext cx="1946002" cy="1167601"/>
      </dsp:txXfrm>
    </dsp:sp>
    <dsp:sp modelId="{2486AC39-58AF-4598-9A47-A0B96C66387C}">
      <dsp:nvSpPr>
        <dsp:cNvPr id="0" name=""/>
        <dsp:cNvSpPr/>
      </dsp:nvSpPr>
      <dsp:spPr>
        <a:xfrm>
          <a:off x="6425401" y="2896125"/>
          <a:ext cx="1946002" cy="11676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Return to home feature</a:t>
          </a:r>
          <a:endParaRPr lang="en-US" sz="2100" kern="1200"/>
        </a:p>
      </dsp:txBody>
      <dsp:txXfrm>
        <a:off x="6425401" y="2896125"/>
        <a:ext cx="1946002" cy="11676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F36A7-2860-48CF-B524-D25FC6AA3ABB}">
      <dsp:nvSpPr>
        <dsp:cNvPr id="0" name=""/>
        <dsp:cNvSpPr/>
      </dsp:nvSpPr>
      <dsp:spPr>
        <a:xfrm>
          <a:off x="2244476" y="1212802"/>
          <a:ext cx="484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381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3792" y="1255945"/>
        <a:ext cx="25749" cy="5154"/>
      </dsp:txXfrm>
    </dsp:sp>
    <dsp:sp modelId="{43BD02E2-F43A-4F3D-A677-C4451FB6222E}">
      <dsp:nvSpPr>
        <dsp:cNvPr id="0" name=""/>
        <dsp:cNvSpPr/>
      </dsp:nvSpPr>
      <dsp:spPr>
        <a:xfrm>
          <a:off x="7224" y="586807"/>
          <a:ext cx="2239051" cy="13434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Customer places the order using the Taclo app. The order placed is received by the restaurant.</a:t>
          </a:r>
        </a:p>
      </dsp:txBody>
      <dsp:txXfrm>
        <a:off x="7224" y="586807"/>
        <a:ext cx="2239051" cy="1343430"/>
      </dsp:txXfrm>
    </dsp:sp>
    <dsp:sp modelId="{71523830-1D16-41F0-9BD0-B808FDAECE85}">
      <dsp:nvSpPr>
        <dsp:cNvPr id="0" name=""/>
        <dsp:cNvSpPr/>
      </dsp:nvSpPr>
      <dsp:spPr>
        <a:xfrm>
          <a:off x="4998509" y="1212802"/>
          <a:ext cx="484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381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825" y="1255945"/>
        <a:ext cx="25749" cy="5154"/>
      </dsp:txXfrm>
    </dsp:sp>
    <dsp:sp modelId="{F3B5CE05-326A-45A4-8816-B763C9FBB4F0}">
      <dsp:nvSpPr>
        <dsp:cNvPr id="0" name=""/>
        <dsp:cNvSpPr/>
      </dsp:nvSpPr>
      <dsp:spPr>
        <a:xfrm>
          <a:off x="2761257" y="586807"/>
          <a:ext cx="2239051" cy="13434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Once the restaurant accepts the order, a message is sent to the nearest drone hub.</a:t>
          </a:r>
        </a:p>
      </dsp:txBody>
      <dsp:txXfrm>
        <a:off x="2761257" y="586807"/>
        <a:ext cx="2239051" cy="1343430"/>
      </dsp:txXfrm>
    </dsp:sp>
    <dsp:sp modelId="{E9C4DF18-2213-4059-A888-84D1CC8154D2}">
      <dsp:nvSpPr>
        <dsp:cNvPr id="0" name=""/>
        <dsp:cNvSpPr/>
      </dsp:nvSpPr>
      <dsp:spPr>
        <a:xfrm>
          <a:off x="7752542" y="1212802"/>
          <a:ext cx="484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381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1858" y="1255945"/>
        <a:ext cx="25749" cy="5154"/>
      </dsp:txXfrm>
    </dsp:sp>
    <dsp:sp modelId="{6F05AB45-720A-459F-8138-43A439498A86}">
      <dsp:nvSpPr>
        <dsp:cNvPr id="0" name=""/>
        <dsp:cNvSpPr/>
      </dsp:nvSpPr>
      <dsp:spPr>
        <a:xfrm>
          <a:off x="5515290" y="586807"/>
          <a:ext cx="2239051" cy="13434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 drone is assigned with the consignment and its scheduled pick up will be given to it.</a:t>
          </a:r>
        </a:p>
      </dsp:txBody>
      <dsp:txXfrm>
        <a:off x="5515290" y="586807"/>
        <a:ext cx="2239051" cy="1343430"/>
      </dsp:txXfrm>
    </dsp:sp>
    <dsp:sp modelId="{2E75A125-C2E6-4006-A602-CCBA0DB1CCA5}">
      <dsp:nvSpPr>
        <dsp:cNvPr id="0" name=""/>
        <dsp:cNvSpPr/>
      </dsp:nvSpPr>
      <dsp:spPr>
        <a:xfrm>
          <a:off x="1126750" y="1928438"/>
          <a:ext cx="8262099" cy="484381"/>
        </a:xfrm>
        <a:custGeom>
          <a:avLst/>
          <a:gdLst/>
          <a:ahLst/>
          <a:cxnLst/>
          <a:rect l="0" t="0" r="0" b="0"/>
          <a:pathLst>
            <a:path>
              <a:moveTo>
                <a:pt x="8262099" y="0"/>
              </a:moveTo>
              <a:lnTo>
                <a:pt x="8262099" y="259290"/>
              </a:lnTo>
              <a:lnTo>
                <a:pt x="0" y="259290"/>
              </a:lnTo>
              <a:lnTo>
                <a:pt x="0" y="484381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50846" y="2168051"/>
        <a:ext cx="413906" cy="5154"/>
      </dsp:txXfrm>
    </dsp:sp>
    <dsp:sp modelId="{34E659FD-F88C-43DC-931F-E6167BE075FF}">
      <dsp:nvSpPr>
        <dsp:cNvPr id="0" name=""/>
        <dsp:cNvSpPr/>
      </dsp:nvSpPr>
      <dsp:spPr>
        <a:xfrm>
          <a:off x="8269323" y="586807"/>
          <a:ext cx="2239051" cy="13434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As the required estimated time of pick up(ETP) it will reach the restaurant.</a:t>
          </a:r>
        </a:p>
      </dsp:txBody>
      <dsp:txXfrm>
        <a:off x="8269323" y="586807"/>
        <a:ext cx="2239051" cy="1343430"/>
      </dsp:txXfrm>
    </dsp:sp>
    <dsp:sp modelId="{D07FC034-6176-48C8-88ED-2CCB080EBC32}">
      <dsp:nvSpPr>
        <dsp:cNvPr id="0" name=""/>
        <dsp:cNvSpPr/>
      </dsp:nvSpPr>
      <dsp:spPr>
        <a:xfrm>
          <a:off x="2244476" y="3071215"/>
          <a:ext cx="484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381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3792" y="3114357"/>
        <a:ext cx="25749" cy="5154"/>
      </dsp:txXfrm>
    </dsp:sp>
    <dsp:sp modelId="{96B05314-D9B4-4457-A691-D98274B36090}">
      <dsp:nvSpPr>
        <dsp:cNvPr id="0" name=""/>
        <dsp:cNvSpPr/>
      </dsp:nvSpPr>
      <dsp:spPr>
        <a:xfrm>
          <a:off x="7224" y="2445219"/>
          <a:ext cx="2239051" cy="134343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Once it pickup the order a message will be sent to the customer regarding the pickup and ETP of the food.</a:t>
          </a:r>
        </a:p>
      </dsp:txBody>
      <dsp:txXfrm>
        <a:off x="7224" y="2445219"/>
        <a:ext cx="2239051" cy="1343430"/>
      </dsp:txXfrm>
    </dsp:sp>
    <dsp:sp modelId="{734D83EC-D8C2-4845-9CDB-5C6B6ACBA831}">
      <dsp:nvSpPr>
        <dsp:cNvPr id="0" name=""/>
        <dsp:cNvSpPr/>
      </dsp:nvSpPr>
      <dsp:spPr>
        <a:xfrm>
          <a:off x="4998509" y="3071215"/>
          <a:ext cx="484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381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825" y="3114357"/>
        <a:ext cx="25749" cy="5154"/>
      </dsp:txXfrm>
    </dsp:sp>
    <dsp:sp modelId="{AEB47D25-CC23-45F8-A47E-957D4061BF53}">
      <dsp:nvSpPr>
        <dsp:cNvPr id="0" name=""/>
        <dsp:cNvSpPr/>
      </dsp:nvSpPr>
      <dsp:spPr>
        <a:xfrm>
          <a:off x="2761257" y="2445219"/>
          <a:ext cx="2239051" cy="13434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order is delivered to the location either to the customer or his/her representative.</a:t>
          </a:r>
        </a:p>
      </dsp:txBody>
      <dsp:txXfrm>
        <a:off x="2761257" y="2445219"/>
        <a:ext cx="2239051" cy="1343430"/>
      </dsp:txXfrm>
    </dsp:sp>
    <dsp:sp modelId="{ABF04B88-768C-4428-8E4C-29418287215F}">
      <dsp:nvSpPr>
        <dsp:cNvPr id="0" name=""/>
        <dsp:cNvSpPr/>
      </dsp:nvSpPr>
      <dsp:spPr>
        <a:xfrm>
          <a:off x="7752542" y="3071215"/>
          <a:ext cx="484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381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1858" y="3114357"/>
        <a:ext cx="25749" cy="5154"/>
      </dsp:txXfrm>
    </dsp:sp>
    <dsp:sp modelId="{289DA70D-EB61-4B71-B075-F8FEA700796D}">
      <dsp:nvSpPr>
        <dsp:cNvPr id="0" name=""/>
        <dsp:cNvSpPr/>
      </dsp:nvSpPr>
      <dsp:spPr>
        <a:xfrm>
          <a:off x="5515290" y="2445219"/>
          <a:ext cx="2239051" cy="13434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Deliver to a predefined, or pre-identified drop-off point to reduce delivery time of about 15 minutes to about 3 minutes.</a:t>
          </a:r>
        </a:p>
      </dsp:txBody>
      <dsp:txXfrm>
        <a:off x="5515290" y="2445219"/>
        <a:ext cx="2239051" cy="1343430"/>
      </dsp:txXfrm>
    </dsp:sp>
    <dsp:sp modelId="{A8438795-B579-4D8A-AFEB-C6E0333976C1}">
      <dsp:nvSpPr>
        <dsp:cNvPr id="0" name=""/>
        <dsp:cNvSpPr/>
      </dsp:nvSpPr>
      <dsp:spPr>
        <a:xfrm>
          <a:off x="8269323" y="2445219"/>
          <a:ext cx="2239051" cy="13434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Once the delivery is completed, the drone will head back to the original hub. In case, it has enough battery and if get call from nearest restaurant for 2</a:t>
          </a:r>
          <a:r>
            <a:rPr lang="en-US" sz="1200" kern="1200" baseline="30000"/>
            <a:t>nd</a:t>
          </a:r>
          <a:r>
            <a:rPr lang="en-US" sz="1200" kern="1200"/>
            <a:t> flight it can move directly to 2</a:t>
          </a:r>
          <a:r>
            <a:rPr lang="en-US" sz="1200" kern="1200" baseline="30000"/>
            <a:t>nd</a:t>
          </a:r>
          <a:r>
            <a:rPr lang="en-US" sz="1200" kern="1200"/>
            <a:t> delivery</a:t>
          </a:r>
        </a:p>
      </dsp:txBody>
      <dsp:txXfrm>
        <a:off x="8269323" y="2445219"/>
        <a:ext cx="2239051" cy="13434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F244D5-A87B-4CC3-8687-4502CD6576CB}">
      <dsp:nvSpPr>
        <dsp:cNvPr id="0" name=""/>
        <dsp:cNvSpPr/>
      </dsp:nvSpPr>
      <dsp:spPr>
        <a:xfrm>
          <a:off x="0" y="698"/>
          <a:ext cx="10515600" cy="16353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B1E891-B63B-4B54-A73D-DA3C6D96F70D}">
      <dsp:nvSpPr>
        <dsp:cNvPr id="0" name=""/>
        <dsp:cNvSpPr/>
      </dsp:nvSpPr>
      <dsp:spPr>
        <a:xfrm>
          <a:off x="494703" y="368659"/>
          <a:ext cx="899460" cy="8994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6F5CD0-1D98-492D-820D-DD72EBCB94CF}">
      <dsp:nvSpPr>
        <dsp:cNvPr id="0" name=""/>
        <dsp:cNvSpPr/>
      </dsp:nvSpPr>
      <dsp:spPr>
        <a:xfrm>
          <a:off x="1888866" y="698"/>
          <a:ext cx="4732020" cy="1635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078" tIns="173078" rIns="173078" bIns="17307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Establishment of a drone master control Centre at every city of implementation</a:t>
          </a:r>
        </a:p>
      </dsp:txBody>
      <dsp:txXfrm>
        <a:off x="1888866" y="698"/>
        <a:ext cx="4732020" cy="1635382"/>
      </dsp:txXfrm>
    </dsp:sp>
    <dsp:sp modelId="{BFDA3A2D-1D00-4E21-8FC3-46100B111C5A}">
      <dsp:nvSpPr>
        <dsp:cNvPr id="0" name=""/>
        <dsp:cNvSpPr/>
      </dsp:nvSpPr>
      <dsp:spPr>
        <a:xfrm>
          <a:off x="6620886" y="698"/>
          <a:ext cx="3894713" cy="1635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078" tIns="173078" rIns="173078" bIns="17307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All The  facility centres will be controlled from here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 Case of emergency, control of all the hubs will be taken from here.</a:t>
          </a:r>
        </a:p>
      </dsp:txBody>
      <dsp:txXfrm>
        <a:off x="6620886" y="698"/>
        <a:ext cx="3894713" cy="1635382"/>
      </dsp:txXfrm>
    </dsp:sp>
    <dsp:sp modelId="{E5FEA87C-5D62-438F-9711-13FDC77E675F}">
      <dsp:nvSpPr>
        <dsp:cNvPr id="0" name=""/>
        <dsp:cNvSpPr/>
      </dsp:nvSpPr>
      <dsp:spPr>
        <a:xfrm>
          <a:off x="0" y="2044926"/>
          <a:ext cx="10515600" cy="16353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8B04A2-8D5B-488E-AADF-67271A7E8FF2}">
      <dsp:nvSpPr>
        <dsp:cNvPr id="0" name=""/>
        <dsp:cNvSpPr/>
      </dsp:nvSpPr>
      <dsp:spPr>
        <a:xfrm>
          <a:off x="494703" y="2412887"/>
          <a:ext cx="899460" cy="8994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7D0BB-5647-409E-A54E-897BC0B0FB63}">
      <dsp:nvSpPr>
        <dsp:cNvPr id="0" name=""/>
        <dsp:cNvSpPr/>
      </dsp:nvSpPr>
      <dsp:spPr>
        <a:xfrm>
          <a:off x="1888866" y="2044926"/>
          <a:ext cx="4732020" cy="1635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078" tIns="173078" rIns="173078" bIns="17307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For Every 5 km there will be a drone hub and a service station</a:t>
          </a:r>
        </a:p>
      </dsp:txBody>
      <dsp:txXfrm>
        <a:off x="1888866" y="2044926"/>
        <a:ext cx="4732020" cy="1635382"/>
      </dsp:txXfrm>
    </dsp:sp>
    <dsp:sp modelId="{0675BE8D-8063-421A-BD68-7F998E9E5C86}">
      <dsp:nvSpPr>
        <dsp:cNvPr id="0" name=""/>
        <dsp:cNvSpPr/>
      </dsp:nvSpPr>
      <dsp:spPr>
        <a:xfrm>
          <a:off x="6620886" y="2044926"/>
          <a:ext cx="3894713" cy="1635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078" tIns="173078" rIns="173078" bIns="17307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Hub will be monitored by 2 master pilots.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After the assigned delivery it will reach the hub.</a:t>
          </a:r>
        </a:p>
      </dsp:txBody>
      <dsp:txXfrm>
        <a:off x="6620886" y="2044926"/>
        <a:ext cx="3894713" cy="1635382"/>
      </dsp:txXfrm>
    </dsp:sp>
    <dsp:sp modelId="{467C4049-2A19-4E36-A291-63308CA4E7AA}">
      <dsp:nvSpPr>
        <dsp:cNvPr id="0" name=""/>
        <dsp:cNvSpPr/>
      </dsp:nvSpPr>
      <dsp:spPr>
        <a:xfrm>
          <a:off x="0" y="4089154"/>
          <a:ext cx="10515600" cy="16353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2D6FCE-2947-4EA6-BDC7-B226B39C35F2}">
      <dsp:nvSpPr>
        <dsp:cNvPr id="0" name=""/>
        <dsp:cNvSpPr/>
      </dsp:nvSpPr>
      <dsp:spPr>
        <a:xfrm>
          <a:off x="494703" y="4457115"/>
          <a:ext cx="899460" cy="8994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F75B5-5E87-4A2B-BE1B-85323421457E}">
      <dsp:nvSpPr>
        <dsp:cNvPr id="0" name=""/>
        <dsp:cNvSpPr/>
      </dsp:nvSpPr>
      <dsp:spPr>
        <a:xfrm>
          <a:off x="1888866" y="4089154"/>
          <a:ext cx="4732020" cy="1635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078" tIns="173078" rIns="173078" bIns="17307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Pickup/Delivery of order:</a:t>
          </a:r>
        </a:p>
      </dsp:txBody>
      <dsp:txXfrm>
        <a:off x="1888866" y="4089154"/>
        <a:ext cx="4732020" cy="1635382"/>
      </dsp:txXfrm>
    </dsp:sp>
    <dsp:sp modelId="{6B0B3048-CFBF-41E3-86B0-0C84E72BE1F4}">
      <dsp:nvSpPr>
        <dsp:cNvPr id="0" name=""/>
        <dsp:cNvSpPr/>
      </dsp:nvSpPr>
      <dsp:spPr>
        <a:xfrm>
          <a:off x="6620886" y="4089154"/>
          <a:ext cx="3894713" cy="1635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078" tIns="173078" rIns="173078" bIns="17307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To receive the food customers, must scan the QR code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order will be delivered to the customer or his/her point of contact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If in case a drone has enough battery capacity it can go for another delivery or else repeat the previous step.</a:t>
          </a:r>
        </a:p>
      </dsp:txBody>
      <dsp:txXfrm>
        <a:off x="6620886" y="4089154"/>
        <a:ext cx="3894713" cy="16353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D8401-FF26-49C4-8B9B-9371F2116267}">
      <dsp:nvSpPr>
        <dsp:cNvPr id="0" name=""/>
        <dsp:cNvSpPr/>
      </dsp:nvSpPr>
      <dsp:spPr>
        <a:xfrm>
          <a:off x="0" y="461"/>
          <a:ext cx="10515600" cy="107899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ACD734-C42F-437D-9286-F9BFE6D2127E}">
      <dsp:nvSpPr>
        <dsp:cNvPr id="0" name=""/>
        <dsp:cNvSpPr/>
      </dsp:nvSpPr>
      <dsp:spPr>
        <a:xfrm>
          <a:off x="326394" y="243234"/>
          <a:ext cx="593445" cy="593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85473-023A-4F5A-A928-A98B36DABCCA}">
      <dsp:nvSpPr>
        <dsp:cNvPr id="0" name=""/>
        <dsp:cNvSpPr/>
      </dsp:nvSpPr>
      <dsp:spPr>
        <a:xfrm>
          <a:off x="1246234" y="461"/>
          <a:ext cx="4732020" cy="1078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93" tIns="114193" rIns="114193" bIns="114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Phase-1: </a:t>
          </a:r>
        </a:p>
      </dsp:txBody>
      <dsp:txXfrm>
        <a:off x="1246234" y="461"/>
        <a:ext cx="4732020" cy="1078991"/>
      </dsp:txXfrm>
    </dsp:sp>
    <dsp:sp modelId="{B07A8335-6DC4-4AE1-BE2B-120534412B4F}">
      <dsp:nvSpPr>
        <dsp:cNvPr id="0" name=""/>
        <dsp:cNvSpPr/>
      </dsp:nvSpPr>
      <dsp:spPr>
        <a:xfrm>
          <a:off x="5978254" y="461"/>
          <a:ext cx="4537345" cy="1078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93" tIns="114193" rIns="114193" bIns="114193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To run a Pilot drone delivery in any one of the Tier-1 cities.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Select the high-demand area.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Collection of feedback and reviews from stakeholders.</a:t>
          </a:r>
        </a:p>
      </dsp:txBody>
      <dsp:txXfrm>
        <a:off x="5978254" y="461"/>
        <a:ext cx="4537345" cy="1078991"/>
      </dsp:txXfrm>
    </dsp:sp>
    <dsp:sp modelId="{54E33E69-24AF-47B7-80E2-817B5363CC53}">
      <dsp:nvSpPr>
        <dsp:cNvPr id="0" name=""/>
        <dsp:cNvSpPr/>
      </dsp:nvSpPr>
      <dsp:spPr>
        <a:xfrm>
          <a:off x="0" y="1349199"/>
          <a:ext cx="10515600" cy="10789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D1EEFA-6E59-4FC7-94F7-A2A0D4C0497B}">
      <dsp:nvSpPr>
        <dsp:cNvPr id="0" name=""/>
        <dsp:cNvSpPr/>
      </dsp:nvSpPr>
      <dsp:spPr>
        <a:xfrm>
          <a:off x="326394" y="1591972"/>
          <a:ext cx="593445" cy="593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5DEADD-420E-4B10-81F3-6FB1FD8A1691}">
      <dsp:nvSpPr>
        <dsp:cNvPr id="0" name=""/>
        <dsp:cNvSpPr/>
      </dsp:nvSpPr>
      <dsp:spPr>
        <a:xfrm>
          <a:off x="1246234" y="1349199"/>
          <a:ext cx="4732020" cy="1078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93" tIns="114193" rIns="114193" bIns="114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Phase-2: </a:t>
          </a:r>
        </a:p>
      </dsp:txBody>
      <dsp:txXfrm>
        <a:off x="1246234" y="1349199"/>
        <a:ext cx="4732020" cy="1078991"/>
      </dsp:txXfrm>
    </dsp:sp>
    <dsp:sp modelId="{524F8D75-86A1-4D1A-95A2-F833156DB512}">
      <dsp:nvSpPr>
        <dsp:cNvPr id="0" name=""/>
        <dsp:cNvSpPr/>
      </dsp:nvSpPr>
      <dsp:spPr>
        <a:xfrm>
          <a:off x="5978254" y="1349199"/>
          <a:ext cx="4537345" cy="1078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93" tIns="114193" rIns="114193" bIns="114193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To keep the necessary improvements based on feedback received in Phase 1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Based on the results from phase 1 trying to expand to some other locations in a city or another city.</a:t>
          </a:r>
        </a:p>
      </dsp:txBody>
      <dsp:txXfrm>
        <a:off x="5978254" y="1349199"/>
        <a:ext cx="4537345" cy="1078991"/>
      </dsp:txXfrm>
    </dsp:sp>
    <dsp:sp modelId="{FAA1B606-CE71-427E-B962-3DCFA403610D}">
      <dsp:nvSpPr>
        <dsp:cNvPr id="0" name=""/>
        <dsp:cNvSpPr/>
      </dsp:nvSpPr>
      <dsp:spPr>
        <a:xfrm>
          <a:off x="0" y="2697938"/>
          <a:ext cx="10515600" cy="10789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701917-2BC2-487A-A2C4-AC586C545DFA}">
      <dsp:nvSpPr>
        <dsp:cNvPr id="0" name=""/>
        <dsp:cNvSpPr/>
      </dsp:nvSpPr>
      <dsp:spPr>
        <a:xfrm>
          <a:off x="326394" y="2940711"/>
          <a:ext cx="593445" cy="5934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EF94B-E42E-4922-9EEA-BA52DDB798F5}">
      <dsp:nvSpPr>
        <dsp:cNvPr id="0" name=""/>
        <dsp:cNvSpPr/>
      </dsp:nvSpPr>
      <dsp:spPr>
        <a:xfrm>
          <a:off x="1246234" y="2697938"/>
          <a:ext cx="4732020" cy="1078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93" tIns="114193" rIns="114193" bIns="114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Phase-3:</a:t>
          </a:r>
        </a:p>
      </dsp:txBody>
      <dsp:txXfrm>
        <a:off x="1246234" y="2697938"/>
        <a:ext cx="4732020" cy="1078991"/>
      </dsp:txXfrm>
    </dsp:sp>
    <dsp:sp modelId="{2D21A57F-411D-459C-B4A4-E91B57BB6787}">
      <dsp:nvSpPr>
        <dsp:cNvPr id="0" name=""/>
        <dsp:cNvSpPr/>
      </dsp:nvSpPr>
      <dsp:spPr>
        <a:xfrm>
          <a:off x="5978254" y="2697938"/>
          <a:ext cx="4537345" cy="1078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93" tIns="114193" rIns="114193" bIns="114193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Based on the results obtained from phases 1 and 2, necessary improvements will be done.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Expansion of drone delivery system to all tier 1 and 2 cities.</a:t>
          </a:r>
        </a:p>
      </dsp:txBody>
      <dsp:txXfrm>
        <a:off x="5978254" y="2697938"/>
        <a:ext cx="4537345" cy="10789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4B6FED-36D5-472F-9570-D5DEB785C453}">
      <dsp:nvSpPr>
        <dsp:cNvPr id="0" name=""/>
        <dsp:cNvSpPr/>
      </dsp:nvSpPr>
      <dsp:spPr>
        <a:xfrm>
          <a:off x="3557" y="887601"/>
          <a:ext cx="645257" cy="6452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A94F94-07F4-4318-9DEE-4885A9B169D2}">
      <dsp:nvSpPr>
        <dsp:cNvPr id="0" name=""/>
        <dsp:cNvSpPr/>
      </dsp:nvSpPr>
      <dsp:spPr>
        <a:xfrm>
          <a:off x="3557" y="1618953"/>
          <a:ext cx="1843593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Safety Concerns</a:t>
          </a:r>
        </a:p>
      </dsp:txBody>
      <dsp:txXfrm>
        <a:off x="3557" y="1618953"/>
        <a:ext cx="1843593" cy="276539"/>
      </dsp:txXfrm>
    </dsp:sp>
    <dsp:sp modelId="{5A4566D7-125C-4519-83C3-0E0AD0C6233E}">
      <dsp:nvSpPr>
        <dsp:cNvPr id="0" name=""/>
        <dsp:cNvSpPr/>
      </dsp:nvSpPr>
      <dsp:spPr>
        <a:xfrm>
          <a:off x="3557" y="1935536"/>
          <a:ext cx="1843593" cy="95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Drones can pose a safety risk to people and property if they malfunction and crash.</a:t>
          </a:r>
          <a:endParaRPr lang="en-US" sz="1100" kern="1200"/>
        </a:p>
      </dsp:txBody>
      <dsp:txXfrm>
        <a:off x="3557" y="1935536"/>
        <a:ext cx="1843593" cy="954253"/>
      </dsp:txXfrm>
    </dsp:sp>
    <dsp:sp modelId="{C4EA413C-D79E-4652-BFA5-94EB0A13B071}">
      <dsp:nvSpPr>
        <dsp:cNvPr id="0" name=""/>
        <dsp:cNvSpPr/>
      </dsp:nvSpPr>
      <dsp:spPr>
        <a:xfrm>
          <a:off x="2169780" y="887601"/>
          <a:ext cx="645257" cy="6452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3F771-4F5F-4A3D-B9A5-66ADB6E8E085}">
      <dsp:nvSpPr>
        <dsp:cNvPr id="0" name=""/>
        <dsp:cNvSpPr/>
      </dsp:nvSpPr>
      <dsp:spPr>
        <a:xfrm>
          <a:off x="2169780" y="1618953"/>
          <a:ext cx="1843593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kern="1200"/>
            <a:t>Weather conditions</a:t>
          </a:r>
          <a:endParaRPr lang="en-US" sz="1400" kern="1200"/>
        </a:p>
      </dsp:txBody>
      <dsp:txXfrm>
        <a:off x="2169780" y="1618953"/>
        <a:ext cx="1843593" cy="276539"/>
      </dsp:txXfrm>
    </dsp:sp>
    <dsp:sp modelId="{D019FB67-71C2-4664-B8AE-54515CDD75C3}">
      <dsp:nvSpPr>
        <dsp:cNvPr id="0" name=""/>
        <dsp:cNvSpPr/>
      </dsp:nvSpPr>
      <dsp:spPr>
        <a:xfrm>
          <a:off x="2169780" y="1935536"/>
          <a:ext cx="1843593" cy="95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Adverse weather conditions such as strong winds, rain, or snow can impact drone flights and delay deliveries.</a:t>
          </a:r>
          <a:endParaRPr lang="en-US" sz="1100" kern="1200"/>
        </a:p>
      </dsp:txBody>
      <dsp:txXfrm>
        <a:off x="2169780" y="1935536"/>
        <a:ext cx="1843593" cy="954253"/>
      </dsp:txXfrm>
    </dsp:sp>
    <dsp:sp modelId="{67543EE3-1010-4546-848A-0242018BC097}">
      <dsp:nvSpPr>
        <dsp:cNvPr id="0" name=""/>
        <dsp:cNvSpPr/>
      </dsp:nvSpPr>
      <dsp:spPr>
        <a:xfrm>
          <a:off x="4336003" y="887601"/>
          <a:ext cx="645257" cy="6452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550CE-8415-433F-AAD0-9A6394026719}">
      <dsp:nvSpPr>
        <dsp:cNvPr id="0" name=""/>
        <dsp:cNvSpPr/>
      </dsp:nvSpPr>
      <dsp:spPr>
        <a:xfrm>
          <a:off x="4336003" y="1618953"/>
          <a:ext cx="1843593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kern="1200"/>
            <a:t>Limited capacities</a:t>
          </a:r>
          <a:endParaRPr lang="en-US" sz="1400" kern="1200"/>
        </a:p>
      </dsp:txBody>
      <dsp:txXfrm>
        <a:off x="4336003" y="1618953"/>
        <a:ext cx="1843593" cy="276539"/>
      </dsp:txXfrm>
    </dsp:sp>
    <dsp:sp modelId="{C22A6D97-E09A-4B75-AD1F-C5A8F730BE57}">
      <dsp:nvSpPr>
        <dsp:cNvPr id="0" name=""/>
        <dsp:cNvSpPr/>
      </dsp:nvSpPr>
      <dsp:spPr>
        <a:xfrm>
          <a:off x="4336003" y="1935536"/>
          <a:ext cx="1843593" cy="95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Drones have limited carrying capacity, which may make it difficult to deliver large orders or bulk items.</a:t>
          </a:r>
          <a:endParaRPr lang="en-US" sz="1100" kern="1200"/>
        </a:p>
      </dsp:txBody>
      <dsp:txXfrm>
        <a:off x="4336003" y="1935536"/>
        <a:ext cx="1843593" cy="954253"/>
      </dsp:txXfrm>
    </dsp:sp>
    <dsp:sp modelId="{12959E38-0762-41DA-AB82-8FBD19AA3E25}">
      <dsp:nvSpPr>
        <dsp:cNvPr id="0" name=""/>
        <dsp:cNvSpPr/>
      </dsp:nvSpPr>
      <dsp:spPr>
        <a:xfrm>
          <a:off x="6502225" y="887601"/>
          <a:ext cx="645257" cy="6452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AFA542-329A-42CA-9FFC-FF73291695D4}">
      <dsp:nvSpPr>
        <dsp:cNvPr id="0" name=""/>
        <dsp:cNvSpPr/>
      </dsp:nvSpPr>
      <dsp:spPr>
        <a:xfrm>
          <a:off x="6502225" y="1618953"/>
          <a:ext cx="1843593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kern="1200"/>
            <a:t>Technical difficulties </a:t>
          </a:r>
          <a:endParaRPr lang="en-US" sz="1400" kern="1200"/>
        </a:p>
      </dsp:txBody>
      <dsp:txXfrm>
        <a:off x="6502225" y="1618953"/>
        <a:ext cx="1843593" cy="276539"/>
      </dsp:txXfrm>
    </dsp:sp>
    <dsp:sp modelId="{51E7E9FC-F18B-402B-B3B4-8D41B8214268}">
      <dsp:nvSpPr>
        <dsp:cNvPr id="0" name=""/>
        <dsp:cNvSpPr/>
      </dsp:nvSpPr>
      <dsp:spPr>
        <a:xfrm>
          <a:off x="6502225" y="1935536"/>
          <a:ext cx="1843593" cy="95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Drone technology is still relatively new and may experience technical difficulties that could impact the delivery process.</a:t>
          </a:r>
          <a:endParaRPr lang="en-US" sz="1100" kern="1200"/>
        </a:p>
      </dsp:txBody>
      <dsp:txXfrm>
        <a:off x="6502225" y="1935536"/>
        <a:ext cx="1843593" cy="954253"/>
      </dsp:txXfrm>
    </dsp:sp>
    <dsp:sp modelId="{15B33A01-4441-4B1F-B994-70068F72209F}">
      <dsp:nvSpPr>
        <dsp:cNvPr id="0" name=""/>
        <dsp:cNvSpPr/>
      </dsp:nvSpPr>
      <dsp:spPr>
        <a:xfrm>
          <a:off x="8668448" y="887601"/>
          <a:ext cx="645257" cy="64525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16482D-F6DF-4EE6-9900-AC79CDA5CBB1}">
      <dsp:nvSpPr>
        <dsp:cNvPr id="0" name=""/>
        <dsp:cNvSpPr/>
      </dsp:nvSpPr>
      <dsp:spPr>
        <a:xfrm>
          <a:off x="8668448" y="1618953"/>
          <a:ext cx="1843593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kern="1200"/>
            <a:t>Regulatory hurdles</a:t>
          </a:r>
          <a:endParaRPr lang="en-US" sz="1400" kern="1200"/>
        </a:p>
      </dsp:txBody>
      <dsp:txXfrm>
        <a:off x="8668448" y="1618953"/>
        <a:ext cx="1843593" cy="276539"/>
      </dsp:txXfrm>
    </dsp:sp>
    <dsp:sp modelId="{DF83F855-120C-44FA-9AD7-446758594F34}">
      <dsp:nvSpPr>
        <dsp:cNvPr id="0" name=""/>
        <dsp:cNvSpPr/>
      </dsp:nvSpPr>
      <dsp:spPr>
        <a:xfrm>
          <a:off x="8668448" y="1935536"/>
          <a:ext cx="1843593" cy="95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Drone delivery is subject to regulatory restrictions and may require permits or approvals before operation, which can be time-consuming and costly.</a:t>
          </a:r>
          <a:endParaRPr lang="en-US" sz="1100" kern="1200"/>
        </a:p>
      </dsp:txBody>
      <dsp:txXfrm>
        <a:off x="8668448" y="1935536"/>
        <a:ext cx="1843593" cy="9542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79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67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90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5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91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4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67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11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495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77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69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97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828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477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482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80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69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68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208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98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5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68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2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9/6/2023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5" r:id="rId2"/>
    <p:sldLayoutId id="2147483694" r:id="rId3"/>
    <p:sldLayoutId id="2147483693" r:id="rId4"/>
    <p:sldLayoutId id="2147483692" r:id="rId5"/>
    <p:sldLayoutId id="2147483691" r:id="rId6"/>
    <p:sldLayoutId id="2147483690" r:id="rId7"/>
    <p:sldLayoutId id="2147483689" r:id="rId8"/>
    <p:sldLayoutId id="2147483688" r:id="rId9"/>
    <p:sldLayoutId id="2147483687" r:id="rId10"/>
    <p:sldLayoutId id="21474836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Video 28" descr="Box Packages">
            <a:extLst>
              <a:ext uri="{FF2B5EF4-FFF2-40B4-BE49-F238E27FC236}">
                <a16:creationId xmlns:a16="http://schemas.microsoft.com/office/drawing/2014/main" id="{C564924F-C3D9-A3B1-371E-29EF3A4746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548A-24CE-00CE-1B19-8EE87B35F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914400"/>
            <a:ext cx="4892948" cy="342786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rgbClr val="FFFFFF"/>
                </a:solidFill>
              </a:rPr>
              <a:t>IMPLEMENTATION OF FOOD DELIVERY SYSTEM USING DRONE</a:t>
            </a:r>
            <a:endParaRPr lang="en-IN" sz="41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C4DB20-B67D-F480-E9A4-E6A3BA898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5032113"/>
            <a:ext cx="4892948" cy="1033862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</a:t>
            </a:r>
          </a:p>
          <a:p>
            <a:r>
              <a:rPr lang="en-US">
                <a:solidFill>
                  <a:srgbClr val="FFFFFF"/>
                </a:solidFill>
              </a:rPr>
              <a:t>Nandu J</a:t>
            </a:r>
          </a:p>
        </p:txBody>
      </p:sp>
    </p:spTree>
    <p:extLst>
      <p:ext uri="{BB962C8B-B14F-4D97-AF65-F5344CB8AC3E}">
        <p14:creationId xmlns:p14="http://schemas.microsoft.com/office/powerpoint/2010/main" val="9024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5BACA-B1BF-9DC3-5E66-A1E9B230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8087"/>
          </a:xfrm>
        </p:spPr>
        <p:txBody>
          <a:bodyPr>
            <a:normAutofit/>
          </a:bodyPr>
          <a:lstStyle/>
          <a:p>
            <a:r>
              <a:rPr lang="en-US" sz="4000"/>
              <a:t>Area Of Implementation</a:t>
            </a:r>
            <a:endParaRPr lang="en-IN" sz="4000" dirty="0"/>
          </a:p>
        </p:txBody>
      </p:sp>
      <p:pic>
        <p:nvPicPr>
          <p:cNvPr id="8" name="Content Placeholder 7" descr="A map with circles and numbers&#10;&#10;Description automatically generated">
            <a:extLst>
              <a:ext uri="{FF2B5EF4-FFF2-40B4-BE49-F238E27FC236}">
                <a16:creationId xmlns:a16="http://schemas.microsoft.com/office/drawing/2014/main" id="{FC15A6CB-0ECE-3275-CCC4-CBD4C4AEA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29" y="1941513"/>
            <a:ext cx="8691142" cy="4235450"/>
          </a:xfrm>
        </p:spPr>
      </p:pic>
    </p:spTree>
    <p:extLst>
      <p:ext uri="{BB962C8B-B14F-4D97-AF65-F5344CB8AC3E}">
        <p14:creationId xmlns:p14="http://schemas.microsoft.com/office/powerpoint/2010/main" val="1646933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A9937-F9B6-0E4E-E18D-4DB4CD660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5528"/>
          </a:xfrm>
        </p:spPr>
        <p:txBody>
          <a:bodyPr>
            <a:noAutofit/>
          </a:bodyPr>
          <a:lstStyle/>
          <a:p>
            <a:r>
              <a:rPr lang="en-US" sz="3200" dirty="0"/>
              <a:t>Average monthly orders of existing system</a:t>
            </a:r>
            <a:endParaRPr lang="en-IN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65A63E-964E-9A98-4CDD-E734FF5E7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6027"/>
            <a:ext cx="9857874" cy="4808203"/>
          </a:xfrm>
        </p:spPr>
      </p:pic>
    </p:spTree>
    <p:extLst>
      <p:ext uri="{BB962C8B-B14F-4D97-AF65-F5344CB8AC3E}">
        <p14:creationId xmlns:p14="http://schemas.microsoft.com/office/powerpoint/2010/main" val="982565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445A-9006-E515-553C-BB79B43E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069"/>
            <a:ext cx="10515600" cy="476704"/>
          </a:xfrm>
        </p:spPr>
        <p:txBody>
          <a:bodyPr>
            <a:noAutofit/>
          </a:bodyPr>
          <a:lstStyle/>
          <a:p>
            <a:r>
              <a:rPr lang="en-US" sz="3200" dirty="0"/>
              <a:t>Revenue per order (RPO) of existing system</a:t>
            </a:r>
            <a:endParaRPr lang="en-IN" sz="3200" dirty="0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3D17B182-AEC5-9FFF-3A69-435E63ABF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2304"/>
            <a:ext cx="10101938" cy="4891753"/>
          </a:xfrm>
          <a:blipFill>
            <a:blip r:embed="rId3"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1446278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F0BCB-FF69-C434-500F-A2111CC3F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875"/>
          </a:xfrm>
        </p:spPr>
        <p:txBody>
          <a:bodyPr>
            <a:normAutofit/>
          </a:bodyPr>
          <a:lstStyle/>
          <a:p>
            <a:r>
              <a:rPr lang="en-US" sz="3600" dirty="0"/>
              <a:t>Orders and Revenue Per Drone</a:t>
            </a:r>
            <a:endParaRPr lang="en-IN" sz="3600" dirty="0"/>
          </a:p>
        </p:txBody>
      </p:sp>
      <p:pic>
        <p:nvPicPr>
          <p:cNvPr id="5" name="Content Placeholder 4" descr="A yellow and black table with numbers&#10;&#10;Description automatically generated with medium confidence">
            <a:extLst>
              <a:ext uri="{FF2B5EF4-FFF2-40B4-BE49-F238E27FC236}">
                <a16:creationId xmlns:a16="http://schemas.microsoft.com/office/drawing/2014/main" id="{8EEB0308-4F4B-4ED8-5671-392D65E1B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7320"/>
            <a:ext cx="9859017" cy="4906480"/>
          </a:xfrm>
        </p:spPr>
      </p:pic>
    </p:spTree>
    <p:extLst>
      <p:ext uri="{BB962C8B-B14F-4D97-AF65-F5344CB8AC3E}">
        <p14:creationId xmlns:p14="http://schemas.microsoft.com/office/powerpoint/2010/main" val="1700476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4D68-37F1-4156-EC76-466CA1C82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5408"/>
          </a:xfrm>
        </p:spPr>
        <p:txBody>
          <a:bodyPr>
            <a:noAutofit/>
          </a:bodyPr>
          <a:lstStyle/>
          <a:p>
            <a:r>
              <a:rPr lang="en-US" sz="4400" dirty="0"/>
              <a:t>Distribution Order received per drone</a:t>
            </a:r>
            <a:endParaRPr lang="en-IN" sz="4400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AAD547-CEAE-CFAD-E740-875AAEFDE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9200"/>
            <a:ext cx="10620373" cy="4506351"/>
          </a:xfrm>
        </p:spPr>
      </p:pic>
    </p:spTree>
    <p:extLst>
      <p:ext uri="{BB962C8B-B14F-4D97-AF65-F5344CB8AC3E}">
        <p14:creationId xmlns:p14="http://schemas.microsoft.com/office/powerpoint/2010/main" val="3949469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EF61E-1293-71C0-A9B5-37A284199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477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Orders and Revenue per hub</a:t>
            </a:r>
            <a:endParaRPr lang="en-IN" sz="4400" dirty="0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530AF0F-0CF5-FD14-2923-002CF2ABB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90247"/>
            <a:ext cx="10292861" cy="5402628"/>
          </a:xfrm>
        </p:spPr>
      </p:pic>
    </p:spTree>
    <p:extLst>
      <p:ext uri="{BB962C8B-B14F-4D97-AF65-F5344CB8AC3E}">
        <p14:creationId xmlns:p14="http://schemas.microsoft.com/office/powerpoint/2010/main" val="2160974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57FCD-7331-D4DC-CEE4-CF1CFA4D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5913"/>
          </a:xfrm>
        </p:spPr>
        <p:txBody>
          <a:bodyPr>
            <a:noAutofit/>
          </a:bodyPr>
          <a:lstStyle/>
          <a:p>
            <a:r>
              <a:rPr lang="en-US" sz="4000" dirty="0"/>
              <a:t>Orders and revenue from all the Hubs</a:t>
            </a:r>
            <a:endParaRPr lang="en-IN" sz="4000" dirty="0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6EF7EAE-D5EF-F902-DCBE-008B74A46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28700"/>
            <a:ext cx="10515600" cy="4843463"/>
          </a:xfrm>
        </p:spPr>
      </p:pic>
    </p:spTree>
    <p:extLst>
      <p:ext uri="{BB962C8B-B14F-4D97-AF65-F5344CB8AC3E}">
        <p14:creationId xmlns:p14="http://schemas.microsoft.com/office/powerpoint/2010/main" val="3543474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5D0BA-71A9-5008-2839-073473158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923"/>
          </a:xfrm>
        </p:spPr>
        <p:txBody>
          <a:bodyPr>
            <a:noAutofit/>
          </a:bodyPr>
          <a:lstStyle/>
          <a:p>
            <a:r>
              <a:rPr lang="en-US" sz="3200" dirty="0"/>
              <a:t>Comparison of Operation cost for both the system</a:t>
            </a:r>
            <a:endParaRPr lang="en-IN" sz="3200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487D627-339F-2A19-A9D1-BB2F6BB1C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6243"/>
            <a:ext cx="10317480" cy="4229690"/>
          </a:xfrm>
        </p:spPr>
      </p:pic>
    </p:spTree>
    <p:extLst>
      <p:ext uri="{BB962C8B-B14F-4D97-AF65-F5344CB8AC3E}">
        <p14:creationId xmlns:p14="http://schemas.microsoft.com/office/powerpoint/2010/main" val="452290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C8D1-677F-798A-30F1-37B658735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591"/>
            <a:ext cx="10515600" cy="685753"/>
          </a:xfrm>
        </p:spPr>
        <p:txBody>
          <a:bodyPr>
            <a:noAutofit/>
          </a:bodyPr>
          <a:lstStyle/>
          <a:p>
            <a:r>
              <a:rPr lang="en-US" sz="3600" dirty="0"/>
              <a:t>Projected growth for drone Delivery System</a:t>
            </a:r>
            <a:endParaRPr lang="en-IN" sz="3600" dirty="0"/>
          </a:p>
        </p:txBody>
      </p:sp>
      <p:pic>
        <p:nvPicPr>
          <p:cNvPr id="5" name="Content Placeholder 4" descr="A graph with a line pointing up&#10;&#10;Description automatically generated">
            <a:extLst>
              <a:ext uri="{FF2B5EF4-FFF2-40B4-BE49-F238E27FC236}">
                <a16:creationId xmlns:a16="http://schemas.microsoft.com/office/drawing/2014/main" id="{B18CE24F-5550-1841-E6F7-9C4DEC85AE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74" y="1282890"/>
            <a:ext cx="8537812" cy="40397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C4B92C-7381-5757-AD2F-16682200E10D}"/>
              </a:ext>
            </a:extLst>
          </p:cNvPr>
          <p:cNvSpPr txBox="1"/>
          <p:nvPr/>
        </p:nvSpPr>
        <p:spPr>
          <a:xfrm>
            <a:off x="1602474" y="5611673"/>
            <a:ext cx="8537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Considering the rate of growth 25% annual growth rate(Source Skillo Villa pdf)</a:t>
            </a:r>
          </a:p>
        </p:txBody>
      </p:sp>
    </p:spTree>
    <p:extLst>
      <p:ext uri="{BB962C8B-B14F-4D97-AF65-F5344CB8AC3E}">
        <p14:creationId xmlns:p14="http://schemas.microsoft.com/office/powerpoint/2010/main" val="1051814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right modern kitchen">
            <a:extLst>
              <a:ext uri="{FF2B5EF4-FFF2-40B4-BE49-F238E27FC236}">
                <a16:creationId xmlns:a16="http://schemas.microsoft.com/office/drawing/2014/main" id="{EC23F80C-3EE4-57F2-35CE-8FDBB248A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44120-0D25-1F4E-CF6F-1CAE1C42E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9600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3E2EEE-5E2B-473D-B932-CC1CB665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5F39B-1DCF-6529-BC54-53881F96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668000" cy="1038508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BB0411-D34E-DE8C-66F3-FC70D49817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406147"/>
              </p:ext>
            </p:extLst>
          </p:nvPr>
        </p:nvGraphicFramePr>
        <p:xfrm>
          <a:off x="838200" y="1941513"/>
          <a:ext cx="10515600" cy="4235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2408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3E2EEE-5E2B-473D-B932-CC1CB665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3016E-9CCD-437B-F63F-72D44784F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668000" cy="1038508"/>
          </a:xfrm>
        </p:spPr>
        <p:txBody>
          <a:bodyPr>
            <a:normAutofit/>
          </a:bodyPr>
          <a:lstStyle/>
          <a:p>
            <a:r>
              <a:rPr lang="en-US" sz="5000"/>
              <a:t>Benefits of Drone Delivery System</a:t>
            </a:r>
            <a:endParaRPr lang="en-IN" sz="5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8E4682-971C-FE74-6767-B75F09A9A5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306909"/>
              </p:ext>
            </p:extLst>
          </p:nvPr>
        </p:nvGraphicFramePr>
        <p:xfrm>
          <a:off x="838200" y="1941513"/>
          <a:ext cx="10515600" cy="4235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521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B581A-2E05-9C70-2418-7E995C0C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Current Scenario in Delivery System</a:t>
            </a:r>
            <a:endParaRPr lang="en-IN" sz="4800" dirty="0"/>
          </a:p>
        </p:txBody>
      </p:sp>
      <p:pic>
        <p:nvPicPr>
          <p:cNvPr id="5" name="Content Placeholder 4" descr="A diagram of a delivery process&#10;&#10;Description automatically generated">
            <a:extLst>
              <a:ext uri="{FF2B5EF4-FFF2-40B4-BE49-F238E27FC236}">
                <a16:creationId xmlns:a16="http://schemas.microsoft.com/office/drawing/2014/main" id="{7584265F-C303-C5E2-9DC1-FA826B19C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28" y="1941513"/>
            <a:ext cx="7583543" cy="4235450"/>
          </a:xfrm>
        </p:spPr>
      </p:pic>
    </p:spTree>
    <p:extLst>
      <p:ext uri="{BB962C8B-B14F-4D97-AF65-F5344CB8AC3E}">
        <p14:creationId xmlns:p14="http://schemas.microsoft.com/office/powerpoint/2010/main" val="1603079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3E2EEE-5E2B-473D-B932-CC1CB665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656BD-0E9B-71E0-9796-C270811A1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668000" cy="1038508"/>
          </a:xfrm>
        </p:spPr>
        <p:txBody>
          <a:bodyPr>
            <a:normAutofit/>
          </a:bodyPr>
          <a:lstStyle/>
          <a:p>
            <a:r>
              <a:rPr lang="en-US"/>
              <a:t>Drone Specification</a:t>
            </a:r>
            <a:endParaRPr lang="en-IN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C98C0EB-971D-6497-EC5E-E74901DA24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7111206"/>
              </p:ext>
            </p:extLst>
          </p:nvPr>
        </p:nvGraphicFramePr>
        <p:xfrm>
          <a:off x="838200" y="1941513"/>
          <a:ext cx="10515600" cy="4235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9820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47ADD-A116-7A58-1F9B-D58861E01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1" cy="931412"/>
          </a:xfrm>
        </p:spPr>
        <p:txBody>
          <a:bodyPr>
            <a:normAutofit/>
          </a:bodyPr>
          <a:lstStyle/>
          <a:p>
            <a:r>
              <a:rPr lang="en-US" sz="4000" dirty="0"/>
              <a:t>Proposed Drone Delivery System</a:t>
            </a:r>
            <a:endParaRPr lang="en-IN" sz="40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99C11A-8DE6-4FBC-DD80-A4C741C045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7706639"/>
              </p:ext>
            </p:extLst>
          </p:nvPr>
        </p:nvGraphicFramePr>
        <p:xfrm>
          <a:off x="838200" y="1661664"/>
          <a:ext cx="10515600" cy="4375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5734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5E63-4DED-CE1E-1D32-9894FD31B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45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Implementation Drone System</a:t>
            </a:r>
            <a:endParaRPr lang="en-IN" sz="4000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25024A6-9B9A-3204-C4AD-AF5B9A46B10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132764"/>
          <a:ext cx="10515600" cy="572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143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4F325-1320-A010-A779-038F8FEE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795655"/>
          </a:xfrm>
        </p:spPr>
        <p:txBody>
          <a:bodyPr>
            <a:normAutofit/>
          </a:bodyPr>
          <a:lstStyle/>
          <a:p>
            <a:r>
              <a:rPr lang="en-US"/>
              <a:t>Phased Rollout Plan for Drone Delivery System</a:t>
            </a:r>
            <a:endParaRPr lang="en-IN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2C370F7-C7AF-9882-72D1-C7A84F53C1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3952143"/>
              </p:ext>
            </p:extLst>
          </p:nvPr>
        </p:nvGraphicFramePr>
        <p:xfrm>
          <a:off x="838200" y="2399571"/>
          <a:ext cx="10515600" cy="37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3922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992E3-39AF-4028-AE3B-43558E32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795655"/>
          </a:xfrm>
        </p:spPr>
        <p:txBody>
          <a:bodyPr>
            <a:normAutofit/>
          </a:bodyPr>
          <a:lstStyle/>
          <a:p>
            <a:r>
              <a:rPr lang="en-US"/>
              <a:t>Challenges of drone delivery system</a:t>
            </a:r>
            <a:endParaRPr lang="en-IN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0705290-BF22-57D4-5ECD-B905BC70CC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7640472"/>
              </p:ext>
            </p:extLst>
          </p:nvPr>
        </p:nvGraphicFramePr>
        <p:xfrm>
          <a:off x="838200" y="2399571"/>
          <a:ext cx="10515600" cy="37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4010036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ppt/theme/theme2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393620"/>
      </a:dk2>
      <a:lt2>
        <a:srgbClr val="E2E5E8"/>
      </a:lt2>
      <a:accent1>
        <a:srgbClr val="CA996A"/>
      </a:accent1>
      <a:accent2>
        <a:srgbClr val="ABA45C"/>
      </a:accent2>
      <a:accent3>
        <a:srgbClr val="95A96C"/>
      </a:accent3>
      <a:accent4>
        <a:srgbClr val="74B05F"/>
      </a:accent4>
      <a:accent5>
        <a:srgbClr val="69B274"/>
      </a:accent5>
      <a:accent6>
        <a:srgbClr val="5FB28E"/>
      </a:accent6>
      <a:hlink>
        <a:srgbClr val="5F84A8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930</Words>
  <Application>Microsoft Office PowerPoint</Application>
  <PresentationFormat>Widescreen</PresentationFormat>
  <Paragraphs>92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Aharoni</vt:lpstr>
      <vt:lpstr>Arial</vt:lpstr>
      <vt:lpstr>Avenir Next LT Pro</vt:lpstr>
      <vt:lpstr>Century Gothic</vt:lpstr>
      <vt:lpstr>FadeVTI</vt:lpstr>
      <vt:lpstr>BrushVTI</vt:lpstr>
      <vt:lpstr>IMPLEMENTATION OF FOOD DELIVERY SYSTEM USING DRONE</vt:lpstr>
      <vt:lpstr>Introduction</vt:lpstr>
      <vt:lpstr>Benefits of Drone Delivery System</vt:lpstr>
      <vt:lpstr>Current Scenario in Delivery System</vt:lpstr>
      <vt:lpstr>Drone Specification</vt:lpstr>
      <vt:lpstr>Proposed Drone Delivery System</vt:lpstr>
      <vt:lpstr>Implementation Drone System</vt:lpstr>
      <vt:lpstr>Phased Rollout Plan for Drone Delivery System</vt:lpstr>
      <vt:lpstr>Challenges of drone delivery system</vt:lpstr>
      <vt:lpstr>Area Of Implementation</vt:lpstr>
      <vt:lpstr>Average monthly orders of existing system</vt:lpstr>
      <vt:lpstr>Revenue per order (RPO) of existing system</vt:lpstr>
      <vt:lpstr>Orders and Revenue Per Drone</vt:lpstr>
      <vt:lpstr>Distribution Order received per drone</vt:lpstr>
      <vt:lpstr>Orders and Revenue per hub</vt:lpstr>
      <vt:lpstr>Orders and revenue from all the Hubs</vt:lpstr>
      <vt:lpstr>Comparison of Operation cost for both the system</vt:lpstr>
      <vt:lpstr>Projected growth for drone Delivery System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FOOD DELIVERY SYSTEM USING DRONE</dc:title>
  <dc:creator>jadhavnaik978@gmail.com</dc:creator>
  <cp:lastModifiedBy>jadhavnaik978@gmail.com</cp:lastModifiedBy>
  <cp:revision>36</cp:revision>
  <dcterms:created xsi:type="dcterms:W3CDTF">2023-09-05T10:39:03Z</dcterms:created>
  <dcterms:modified xsi:type="dcterms:W3CDTF">2023-09-06T16:30:25Z</dcterms:modified>
</cp:coreProperties>
</file>